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5"/>
  </p:notesMasterIdLst>
  <p:sldIdLst>
    <p:sldId id="256" r:id="rId2"/>
    <p:sldId id="272" r:id="rId3"/>
    <p:sldId id="283" r:id="rId4"/>
    <p:sldId id="275" r:id="rId5"/>
    <p:sldId id="290" r:id="rId6"/>
    <p:sldId id="284" r:id="rId7"/>
    <p:sldId id="285" r:id="rId8"/>
    <p:sldId id="286" r:id="rId9"/>
    <p:sldId id="287" r:id="rId10"/>
    <p:sldId id="288" r:id="rId11"/>
    <p:sldId id="289" r:id="rId12"/>
    <p:sldId id="291" r:id="rId13"/>
    <p:sldId id="274" r:id="rId14"/>
  </p:sldIdLst>
  <p:sldSz cx="9144000" cy="5143500" type="screen16x9"/>
  <p:notesSz cx="6858000" cy="9144000"/>
  <p:embeddedFontLst>
    <p:embeddedFont>
      <p:font typeface="Cambria" panose="02040503050406030204" pitchFamily="18" charset="0"/>
      <p:regular r:id="rId16"/>
      <p:bold r:id="rId17"/>
      <p:italic r:id="rId18"/>
      <p:boldItalic r:id="rId19"/>
    </p:embeddedFont>
    <p:embeddedFont>
      <p:font typeface="Garamond" panose="02020404030301010803" pitchFamily="18" charset="0"/>
      <p:regular r:id="rId20"/>
      <p:bold r:id="rId21"/>
      <p:italic r:id="rId22"/>
    </p:embeddedFont>
    <p:embeddedFont>
      <p:font typeface="Century Gothic" panose="020B0502020202020204" pitchFamily="34" charset="0"/>
      <p:regular r:id="rId23"/>
      <p:bold r:id="rId24"/>
      <p:italic r:id="rId25"/>
      <p:boldItalic r:id="rId26"/>
    </p:embeddedFont>
    <p:embeddedFont>
      <p:font typeface="EB Garamond Medium" panose="020B0604020202020204" charset="0"/>
      <p:regular r:id="rId27"/>
      <p:bold r:id="rId28"/>
      <p:italic r:id="rId29"/>
      <p:boldItalic r:id="rId30"/>
    </p:embeddedFont>
    <p:embeddedFont>
      <p:font typeface="EB Garamond"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ordpress.org/download/"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n-GB" dirty="0" err="1" smtClean="0"/>
              <a:t>Avere</a:t>
            </a:r>
            <a:r>
              <a:rPr lang="en-GB" dirty="0" smtClean="0"/>
              <a:t> </a:t>
            </a:r>
            <a:r>
              <a:rPr lang="en-GB" dirty="0" err="1" smtClean="0"/>
              <a:t>accesso</a:t>
            </a:r>
            <a:r>
              <a:rPr lang="en-GB" dirty="0" smtClean="0"/>
              <a:t> ad un audience </a:t>
            </a:r>
            <a:r>
              <a:rPr lang="en-GB" dirty="0" err="1" smtClean="0"/>
              <a:t>globale</a:t>
            </a:r>
            <a:r>
              <a:rPr lang="en-GB" dirty="0" smtClean="0"/>
              <a:t> </a:t>
            </a:r>
            <a:r>
              <a:rPr lang="en-GB" dirty="0" err="1" smtClean="0"/>
              <a:t>richiede</a:t>
            </a:r>
            <a:r>
              <a:rPr lang="en-GB" dirty="0" smtClean="0"/>
              <a:t> </a:t>
            </a:r>
            <a:r>
              <a:rPr lang="en-GB" dirty="0" err="1" smtClean="0"/>
              <a:t>solide</a:t>
            </a:r>
            <a:r>
              <a:rPr lang="en-GB" dirty="0" smtClean="0"/>
              <a:t> </a:t>
            </a:r>
            <a:r>
              <a:rPr lang="en-GB" dirty="0" err="1" smtClean="0"/>
              <a:t>metodologie</a:t>
            </a:r>
            <a:r>
              <a:rPr lang="en-GB" dirty="0" smtClean="0"/>
              <a:t> per </a:t>
            </a:r>
            <a:r>
              <a:rPr lang="en-GB" dirty="0" err="1" smtClean="0"/>
              <a:t>garantire</a:t>
            </a:r>
            <a:r>
              <a:rPr lang="en-GB" dirty="0" smtClean="0"/>
              <a:t> </a:t>
            </a:r>
            <a:r>
              <a:rPr lang="en-GB" dirty="0" err="1" smtClean="0"/>
              <a:t>il</a:t>
            </a:r>
            <a:r>
              <a:rPr lang="en-GB" dirty="0" smtClean="0"/>
              <a:t> </a:t>
            </a:r>
            <a:r>
              <a:rPr lang="en-GB" dirty="0" err="1" smtClean="0"/>
              <a:t>raggiungimento</a:t>
            </a:r>
            <a:r>
              <a:rPr lang="en-GB" dirty="0" smtClean="0"/>
              <a:t> di </a:t>
            </a:r>
            <a:r>
              <a:rPr lang="en-GB" dirty="0" err="1" smtClean="0"/>
              <a:t>risultati</a:t>
            </a:r>
            <a:r>
              <a:rPr lang="en-GB" dirty="0" smtClean="0"/>
              <a:t> </a:t>
            </a:r>
            <a:r>
              <a:rPr lang="en-GB" dirty="0" err="1" smtClean="0"/>
              <a:t>tangibili</a:t>
            </a:r>
            <a:r>
              <a:rPr lang="en-GB" dirty="0" smtClean="0"/>
              <a:t>. Ci </a:t>
            </a:r>
            <a:r>
              <a:rPr lang="en-GB" dirty="0" err="1" smtClean="0"/>
              <a:t>sono</a:t>
            </a:r>
            <a:r>
              <a:rPr lang="en-GB" dirty="0" smtClean="0"/>
              <a:t> </a:t>
            </a:r>
            <a:r>
              <a:rPr lang="en-GB" dirty="0" err="1" smtClean="0"/>
              <a:t>alcune</a:t>
            </a:r>
            <a:r>
              <a:rPr lang="en-GB" dirty="0" smtClean="0"/>
              <a:t> </a:t>
            </a:r>
            <a:r>
              <a:rPr lang="en-GB" dirty="0" err="1" smtClean="0"/>
              <a:t>buone</a:t>
            </a:r>
            <a:r>
              <a:rPr lang="en-GB" dirty="0" smtClean="0"/>
              <a:t> </a:t>
            </a:r>
            <a:r>
              <a:rPr lang="en-GB" dirty="0" err="1" smtClean="0"/>
              <a:t>pratiche</a:t>
            </a:r>
            <a:r>
              <a:rPr lang="en-GB" dirty="0" smtClean="0"/>
              <a:t> da </a:t>
            </a:r>
            <a:r>
              <a:rPr lang="en-GB" dirty="0" err="1" smtClean="0"/>
              <a:t>tenere</a:t>
            </a:r>
            <a:r>
              <a:rPr lang="en-GB" dirty="0" smtClean="0"/>
              <a:t> a </a:t>
            </a:r>
            <a:r>
              <a:rPr lang="en-GB" dirty="0" err="1" smtClean="0"/>
              <a:t>mente</a:t>
            </a:r>
            <a:r>
              <a:rPr lang="en-GB" dirty="0" smtClean="0"/>
              <a:t> </a:t>
            </a:r>
            <a:r>
              <a:rPr lang="en-GB" dirty="0" err="1" smtClean="0"/>
              <a:t>quando</a:t>
            </a:r>
            <a:r>
              <a:rPr lang="en-GB" dirty="0" smtClean="0"/>
              <a:t> </a:t>
            </a:r>
            <a:r>
              <a:rPr lang="en-GB" dirty="0" err="1" smtClean="0"/>
              <a:t>ti</a:t>
            </a:r>
            <a:r>
              <a:rPr lang="en-GB" dirty="0" smtClean="0"/>
              <a:t> </a:t>
            </a:r>
            <a:r>
              <a:rPr lang="en-GB" dirty="0" err="1" smtClean="0"/>
              <a:t>interfacci</a:t>
            </a:r>
            <a:r>
              <a:rPr lang="en-GB" dirty="0" smtClean="0"/>
              <a:t> con client </a:t>
            </a:r>
            <a:r>
              <a:rPr lang="en-GB" dirty="0" err="1" smtClean="0"/>
              <a:t>internazionali</a:t>
            </a:r>
            <a:r>
              <a:rPr lang="en-GB" dirty="0" smtClean="0"/>
              <a:t> </a:t>
            </a:r>
            <a:r>
              <a:rPr lang="en-GB" dirty="0" err="1" smtClean="0"/>
              <a:t>sul</a:t>
            </a:r>
            <a:r>
              <a:rPr lang="en-GB" dirty="0" smtClean="0"/>
              <a:t> web </a:t>
            </a:r>
          </a:p>
          <a:p>
            <a:r>
              <a:rPr lang="en-GB" dirty="0" err="1" smtClean="0"/>
              <a:t>Utilizza</a:t>
            </a:r>
            <a:r>
              <a:rPr lang="en-GB" dirty="0" smtClean="0"/>
              <a:t> </a:t>
            </a:r>
            <a:r>
              <a:rPr lang="en-GB" dirty="0" err="1" smtClean="0"/>
              <a:t>strumenti</a:t>
            </a:r>
            <a:r>
              <a:rPr lang="en-GB" dirty="0" smtClean="0"/>
              <a:t> </a:t>
            </a:r>
            <a:r>
              <a:rPr lang="en-GB" dirty="0" err="1" smtClean="0"/>
              <a:t>analitici</a:t>
            </a:r>
            <a:r>
              <a:rPr lang="en-GB" dirty="0" smtClean="0"/>
              <a:t> per </a:t>
            </a:r>
            <a:r>
              <a:rPr lang="en-GB" dirty="0" err="1" smtClean="0"/>
              <a:t>cercare</a:t>
            </a:r>
            <a:r>
              <a:rPr lang="en-GB" dirty="0" smtClean="0"/>
              <a:t> la </a:t>
            </a:r>
            <a:r>
              <a:rPr lang="en-GB" dirty="0" err="1" smtClean="0"/>
              <a:t>tua</a:t>
            </a:r>
            <a:r>
              <a:rPr lang="en-GB" dirty="0" smtClean="0"/>
              <a:t> audience</a:t>
            </a:r>
            <a:endParaRPr lang="en-GB" dirty="0"/>
          </a:p>
          <a:p>
            <a:r>
              <a:rPr lang="en-GB" dirty="0" err="1" smtClean="0"/>
              <a:t>Conosci</a:t>
            </a:r>
            <a:r>
              <a:rPr lang="en-GB" dirty="0" smtClean="0"/>
              <a:t> e </a:t>
            </a:r>
            <a:r>
              <a:rPr lang="en-GB" dirty="0" err="1" smtClean="0"/>
              <a:t>rispetta</a:t>
            </a:r>
            <a:r>
              <a:rPr lang="en-GB" dirty="0" smtClean="0"/>
              <a:t> normative </a:t>
            </a:r>
            <a:r>
              <a:rPr lang="en-GB" dirty="0" err="1" smtClean="0"/>
              <a:t>locali</a:t>
            </a:r>
            <a:r>
              <a:rPr lang="en-GB" dirty="0" smtClean="0"/>
              <a:t> e </a:t>
            </a:r>
            <a:r>
              <a:rPr lang="en-GB" dirty="0" err="1" smtClean="0"/>
              <a:t>regionali</a:t>
            </a:r>
            <a:endParaRPr lang="en-GB" dirty="0"/>
          </a:p>
          <a:p>
            <a:r>
              <a:rPr lang="en-GB" dirty="0"/>
              <a:t> </a:t>
            </a:r>
            <a:r>
              <a:rPr lang="en-GB" dirty="0" err="1" smtClean="0"/>
              <a:t>Internazionalizza</a:t>
            </a:r>
            <a:r>
              <a:rPr lang="en-GB" dirty="0" smtClean="0"/>
              <a:t> </a:t>
            </a:r>
            <a:r>
              <a:rPr lang="en-GB" dirty="0" err="1" smtClean="0"/>
              <a:t>il</a:t>
            </a:r>
            <a:r>
              <a:rPr lang="en-GB" dirty="0" smtClean="0"/>
              <a:t> </a:t>
            </a:r>
            <a:r>
              <a:rPr lang="en-GB" dirty="0" err="1" smtClean="0"/>
              <a:t>tuo</a:t>
            </a:r>
            <a:r>
              <a:rPr lang="en-GB" dirty="0" smtClean="0"/>
              <a:t> sit web (</a:t>
            </a:r>
            <a:r>
              <a:rPr lang="en-GB" dirty="0" err="1" smtClean="0"/>
              <a:t>versione</a:t>
            </a:r>
            <a:r>
              <a:rPr lang="en-GB" dirty="0" smtClean="0"/>
              <a:t> </a:t>
            </a:r>
            <a:r>
              <a:rPr lang="en-GB" dirty="0" err="1" smtClean="0"/>
              <a:t>multilingue</a:t>
            </a:r>
            <a:r>
              <a:rPr lang="en-GB" dirty="0" smtClean="0"/>
              <a:t>)</a:t>
            </a:r>
            <a:endParaRPr lang="en-GB" dirty="0"/>
          </a:p>
          <a:p>
            <a:pPr marL="139700" indent="0">
              <a:buNone/>
            </a:pPr>
            <a:endParaRPr lang="en-GB" dirty="0"/>
          </a:p>
          <a:p>
            <a:pPr marL="139700" indent="0">
              <a:buNone/>
            </a:pPr>
            <a:r>
              <a:rPr lang="en-GB" dirty="0"/>
              <a:t/>
            </a:r>
            <a:br>
              <a:rPr lang="en-GB" dirty="0"/>
            </a:b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526622"/>
            <a:ext cx="7138200" cy="1263600"/>
          </a:xfrm>
        </p:spPr>
        <p:txBody>
          <a:bodyPr/>
          <a:lstStyle/>
          <a:p>
            <a:r>
              <a:rPr lang="en-GB" sz="3200" dirty="0" err="1" smtClean="0">
                <a:solidFill>
                  <a:srgbClr val="F24F4F"/>
                </a:solidFill>
                <a:latin typeface="Cambria" panose="02040503050406030204" pitchFamily="18" charset="0"/>
              </a:rPr>
              <a:t>Strategie</a:t>
            </a:r>
            <a:r>
              <a:rPr lang="en-GB" sz="3200" dirty="0" smtClean="0">
                <a:solidFill>
                  <a:srgbClr val="F24F4F"/>
                </a:solidFill>
                <a:latin typeface="Cambria" panose="02040503050406030204" pitchFamily="18" charset="0"/>
              </a:rPr>
              <a:t> </a:t>
            </a:r>
            <a:r>
              <a:rPr lang="en-GB" sz="3200" dirty="0" err="1" smtClean="0">
                <a:solidFill>
                  <a:srgbClr val="F24F4F"/>
                </a:solidFill>
                <a:latin typeface="Cambria" panose="02040503050406030204" pitchFamily="18" charset="0"/>
              </a:rPr>
              <a:t>digitali</a:t>
            </a:r>
            <a:r>
              <a:rPr lang="en-GB" sz="3200" dirty="0" smtClean="0">
                <a:solidFill>
                  <a:srgbClr val="F24F4F"/>
                </a:solidFill>
                <a:latin typeface="Cambria" panose="02040503050406030204" pitchFamily="18" charset="0"/>
              </a:rPr>
              <a:t> per </a:t>
            </a:r>
            <a:r>
              <a:rPr lang="en-GB" sz="3200" dirty="0" err="1" smtClean="0">
                <a:solidFill>
                  <a:srgbClr val="F24F4F"/>
                </a:solidFill>
                <a:latin typeface="Cambria" panose="02040503050406030204" pitchFamily="18" charset="0"/>
              </a:rPr>
              <a:t>l’internazionalizzazione</a:t>
            </a:r>
            <a:endParaRPr lang="es-ES" sz="3200" dirty="0">
              <a:solidFill>
                <a:srgbClr val="F24F4F"/>
              </a:solidFill>
              <a:latin typeface="Cambria" panose="02040503050406030204" pitchFamily="18" charset="0"/>
            </a:endParaRPr>
          </a:p>
        </p:txBody>
      </p:sp>
    </p:spTree>
    <p:extLst>
      <p:ext uri="{BB962C8B-B14F-4D97-AF65-F5344CB8AC3E}">
        <p14:creationId xmlns:p14="http://schemas.microsoft.com/office/powerpoint/2010/main" val="163936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n-GB" dirty="0" smtClean="0"/>
              <a:t>E’ </a:t>
            </a:r>
            <a:r>
              <a:rPr lang="en-GB" dirty="0" err="1" smtClean="0"/>
              <a:t>inoltre</a:t>
            </a:r>
            <a:r>
              <a:rPr lang="en-GB" dirty="0" smtClean="0"/>
              <a:t> </a:t>
            </a:r>
            <a:r>
              <a:rPr lang="en-GB" dirty="0" err="1" smtClean="0"/>
              <a:t>necessario</a:t>
            </a:r>
            <a:r>
              <a:rPr lang="en-GB" dirty="0" smtClean="0"/>
              <a:t> </a:t>
            </a:r>
            <a:r>
              <a:rPr lang="en-GB" dirty="0" err="1" smtClean="0"/>
              <a:t>scegliere</a:t>
            </a:r>
            <a:r>
              <a:rPr lang="en-GB" dirty="0" smtClean="0"/>
              <a:t> </a:t>
            </a:r>
            <a:r>
              <a:rPr lang="en-GB" dirty="0" err="1" smtClean="0"/>
              <a:t>valide</a:t>
            </a:r>
            <a:r>
              <a:rPr lang="en-GB" dirty="0" smtClean="0"/>
              <a:t> </a:t>
            </a:r>
            <a:r>
              <a:rPr lang="en-GB" dirty="0" err="1" smtClean="0"/>
              <a:t>piattaforme</a:t>
            </a:r>
            <a:r>
              <a:rPr lang="en-GB" dirty="0" smtClean="0"/>
              <a:t> per la </a:t>
            </a:r>
            <a:r>
              <a:rPr lang="en-GB" dirty="0" err="1" smtClean="0"/>
              <a:t>gestione</a:t>
            </a:r>
            <a:r>
              <a:rPr lang="en-GB" dirty="0" smtClean="0"/>
              <a:t> di </a:t>
            </a:r>
            <a:r>
              <a:rPr lang="en-GB" dirty="0" err="1" smtClean="0"/>
              <a:t>contenuti</a:t>
            </a:r>
            <a:r>
              <a:rPr lang="en-GB" dirty="0" smtClean="0"/>
              <a:t> e procedure </a:t>
            </a:r>
            <a:r>
              <a:rPr lang="en-GB" dirty="0" err="1" smtClean="0"/>
              <a:t>aziendali</a:t>
            </a:r>
            <a:r>
              <a:rPr lang="en-GB" dirty="0" smtClean="0"/>
              <a:t>. </a:t>
            </a:r>
          </a:p>
          <a:p>
            <a:pPr marL="139700" indent="0">
              <a:buNone/>
            </a:pPr>
            <a:r>
              <a:rPr lang="en-GB" dirty="0" err="1" smtClean="0"/>
              <a:t>Ecco</a:t>
            </a:r>
            <a:r>
              <a:rPr lang="en-GB" dirty="0" smtClean="0"/>
              <a:t> </a:t>
            </a:r>
            <a:r>
              <a:rPr lang="en-GB" dirty="0" err="1" smtClean="0"/>
              <a:t>una</a:t>
            </a:r>
            <a:r>
              <a:rPr lang="en-GB" dirty="0" smtClean="0"/>
              <a:t> </a:t>
            </a:r>
            <a:r>
              <a:rPr lang="en-GB" dirty="0" err="1" smtClean="0"/>
              <a:t>selezione</a:t>
            </a:r>
            <a:r>
              <a:rPr lang="en-GB" dirty="0" smtClean="0"/>
              <a:t> </a:t>
            </a:r>
            <a:r>
              <a:rPr lang="en-GB" dirty="0" err="1" smtClean="0"/>
              <a:t>dei</a:t>
            </a:r>
            <a:r>
              <a:rPr lang="en-GB" dirty="0" smtClean="0"/>
              <a:t> </a:t>
            </a:r>
            <a:r>
              <a:rPr lang="en-GB" dirty="0" err="1" smtClean="0"/>
              <a:t>migliori</a:t>
            </a:r>
            <a:r>
              <a:rPr lang="en-GB" dirty="0" smtClean="0"/>
              <a:t> </a:t>
            </a:r>
            <a:r>
              <a:rPr lang="en-GB" dirty="0" err="1" smtClean="0"/>
              <a:t>prodotti</a:t>
            </a:r>
            <a:r>
              <a:rPr lang="en-GB" dirty="0" smtClean="0"/>
              <a:t> per </a:t>
            </a:r>
            <a:r>
              <a:rPr lang="en-GB" dirty="0" err="1" smtClean="0"/>
              <a:t>lanciare</a:t>
            </a:r>
            <a:r>
              <a:rPr lang="en-GB" dirty="0" smtClean="0"/>
              <a:t> </a:t>
            </a:r>
            <a:r>
              <a:rPr lang="en-GB" dirty="0" err="1" smtClean="0"/>
              <a:t>il</a:t>
            </a:r>
            <a:r>
              <a:rPr lang="en-GB" dirty="0" smtClean="0"/>
              <a:t> </a:t>
            </a:r>
            <a:r>
              <a:rPr lang="en-GB" dirty="0" err="1" smtClean="0"/>
              <a:t>tuo</a:t>
            </a:r>
            <a:r>
              <a:rPr lang="en-GB" dirty="0" smtClean="0"/>
              <a:t> business online:</a:t>
            </a:r>
          </a:p>
          <a:p>
            <a:pPr marL="139700" indent="0">
              <a:buNone/>
            </a:pPr>
            <a:r>
              <a:rPr lang="en-GB" dirty="0"/>
              <a:t/>
            </a:r>
            <a:br>
              <a:rPr lang="en-GB" dirty="0"/>
            </a:br>
            <a:r>
              <a:rPr lang="en-GB" b="1" dirty="0"/>
              <a:t>WebMatrix </a:t>
            </a:r>
            <a:endParaRPr lang="en-GB" dirty="0"/>
          </a:p>
          <a:p>
            <a:pPr marL="139700" indent="0">
              <a:buNone/>
            </a:pPr>
            <a:r>
              <a:rPr lang="en-GB" b="1" dirty="0" err="1"/>
              <a:t>Flashvortex</a:t>
            </a:r>
            <a:r>
              <a:rPr lang="en-GB" b="1" dirty="0"/>
              <a:t> </a:t>
            </a:r>
            <a:endParaRPr lang="en-GB" dirty="0"/>
          </a:p>
          <a:p>
            <a:pPr marL="139700" indent="0">
              <a:buNone/>
            </a:pPr>
            <a:r>
              <a:rPr lang="en-GB" b="1" dirty="0"/>
              <a:t>Magento </a:t>
            </a:r>
            <a:endParaRPr lang="en-GB" dirty="0"/>
          </a:p>
          <a:p>
            <a:pPr marL="139700" indent="0">
              <a:buNone/>
            </a:pPr>
            <a:r>
              <a:rPr lang="en-GB" b="1" dirty="0" err="1"/>
              <a:t>Oscommerce</a:t>
            </a:r>
            <a:r>
              <a:rPr lang="en-GB" b="1" dirty="0"/>
              <a:t/>
            </a:r>
            <a:br>
              <a:rPr lang="en-GB" b="1" dirty="0"/>
            </a:br>
            <a:r>
              <a:rPr lang="en-GB" b="1" dirty="0"/>
              <a:t>Shopify </a:t>
            </a:r>
            <a:endParaRPr lang="en-GB" dirty="0"/>
          </a:p>
          <a:p>
            <a:pPr marL="139700" indent="0">
              <a:buNone/>
            </a:pPr>
            <a:r>
              <a:rPr lang="en-GB" b="1" dirty="0"/>
              <a:t>3eTrade</a:t>
            </a:r>
            <a:endParaRPr lang="en-GB" dirty="0"/>
          </a:p>
          <a:p>
            <a:pPr marL="139700" indent="0">
              <a:buNone/>
            </a:pPr>
            <a:endParaRPr lang="en-GB" dirty="0"/>
          </a:p>
          <a:p>
            <a:pPr marL="139700" indent="0">
              <a:buNone/>
            </a:pP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325683"/>
            <a:ext cx="7138200" cy="1263600"/>
          </a:xfrm>
        </p:spPr>
        <p:txBody>
          <a:bodyPr/>
          <a:lstStyle/>
          <a:p>
            <a:r>
              <a:rPr lang="en-GB" dirty="0" err="1" smtClean="0">
                <a:solidFill>
                  <a:srgbClr val="F24F4F"/>
                </a:solidFill>
                <a:latin typeface="Cambria" panose="02040503050406030204" pitchFamily="18" charset="0"/>
              </a:rPr>
              <a:t>Piattaforme</a:t>
            </a:r>
            <a:r>
              <a:rPr lang="en-GB" dirty="0" smtClean="0">
                <a:solidFill>
                  <a:srgbClr val="F24F4F"/>
                </a:solidFill>
                <a:latin typeface="Cambria" panose="02040503050406030204" pitchFamily="18" charset="0"/>
              </a:rPr>
              <a:t> per la </a:t>
            </a:r>
            <a:r>
              <a:rPr lang="en-GB" dirty="0" err="1" smtClean="0">
                <a:solidFill>
                  <a:srgbClr val="F24F4F"/>
                </a:solidFill>
                <a:latin typeface="Cambria" panose="02040503050406030204" pitchFamily="18" charset="0"/>
              </a:rPr>
              <a:t>gestione</a:t>
            </a:r>
            <a:r>
              <a:rPr lang="en-GB" dirty="0" smtClean="0">
                <a:solidFill>
                  <a:srgbClr val="F24F4F"/>
                </a:solidFill>
                <a:latin typeface="Cambria" panose="02040503050406030204" pitchFamily="18" charset="0"/>
              </a:rPr>
              <a:t> di </a:t>
            </a:r>
            <a:r>
              <a:rPr lang="en-GB" dirty="0" err="1" smtClean="0">
                <a:solidFill>
                  <a:srgbClr val="F24F4F"/>
                </a:solidFill>
                <a:latin typeface="Cambria" panose="02040503050406030204" pitchFamily="18" charset="0"/>
              </a:rPr>
              <a:t>contenuti</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756627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100458" y="1403498"/>
            <a:ext cx="7138200" cy="2218268"/>
          </a:xfrm>
        </p:spPr>
        <p:txBody>
          <a:bodyPr/>
          <a:lstStyle/>
          <a:p>
            <a:pPr marL="139700" indent="0">
              <a:buNone/>
            </a:pPr>
            <a:endParaRPr lang="en-GB" dirty="0"/>
          </a:p>
          <a:p>
            <a:pPr marL="139700" indent="0">
              <a:buNone/>
            </a:pPr>
            <a:r>
              <a:rPr lang="en-GB" dirty="0" smtClean="0"/>
              <a:t>E’ </a:t>
            </a:r>
            <a:r>
              <a:rPr lang="en-GB" dirty="0" err="1" smtClean="0"/>
              <a:t>utilie</a:t>
            </a:r>
            <a:r>
              <a:rPr lang="en-GB" dirty="0" smtClean="0"/>
              <a:t> </a:t>
            </a:r>
            <a:r>
              <a:rPr lang="en-GB" dirty="0" err="1" smtClean="0"/>
              <a:t>conoscere</a:t>
            </a:r>
            <a:r>
              <a:rPr lang="en-GB" dirty="0" smtClean="0"/>
              <a:t> </a:t>
            </a:r>
            <a:r>
              <a:rPr lang="en-GB" dirty="0" err="1" smtClean="0"/>
              <a:t>strumenti</a:t>
            </a:r>
            <a:r>
              <a:rPr lang="en-GB" dirty="0" smtClean="0"/>
              <a:t> di </a:t>
            </a:r>
            <a:r>
              <a:rPr lang="en-GB" dirty="0" err="1" smtClean="0"/>
              <a:t>collaborazione</a:t>
            </a:r>
            <a:r>
              <a:rPr lang="en-GB" dirty="0" smtClean="0"/>
              <a:t> </a:t>
            </a:r>
            <a:r>
              <a:rPr lang="en-GB" dirty="0" err="1" smtClean="0"/>
              <a:t>efficace</a:t>
            </a:r>
            <a:r>
              <a:rPr lang="en-GB" dirty="0" smtClean="0"/>
              <a:t> con </a:t>
            </a:r>
            <a:r>
              <a:rPr lang="en-GB" dirty="0" err="1" smtClean="0"/>
              <a:t>colleghi</a:t>
            </a:r>
            <a:r>
              <a:rPr lang="en-GB" dirty="0" smtClean="0"/>
              <a:t>, </a:t>
            </a:r>
            <a:r>
              <a:rPr lang="en-GB" dirty="0" err="1" smtClean="0"/>
              <a:t>così</a:t>
            </a:r>
            <a:r>
              <a:rPr lang="en-GB" dirty="0" smtClean="0"/>
              <a:t> da </a:t>
            </a:r>
            <a:r>
              <a:rPr lang="en-GB" dirty="0" err="1" smtClean="0"/>
              <a:t>migliorare</a:t>
            </a:r>
            <a:r>
              <a:rPr lang="en-GB" dirty="0" smtClean="0"/>
              <a:t> la </a:t>
            </a:r>
            <a:r>
              <a:rPr lang="en-GB" dirty="0" err="1" smtClean="0"/>
              <a:t>sicurezza</a:t>
            </a:r>
            <a:r>
              <a:rPr lang="en-GB" dirty="0" smtClean="0"/>
              <a:t> </a:t>
            </a:r>
            <a:r>
              <a:rPr lang="en-GB" dirty="0" err="1" smtClean="0"/>
              <a:t>dei</a:t>
            </a:r>
            <a:r>
              <a:rPr lang="en-GB" dirty="0" smtClean="0"/>
              <a:t> </a:t>
            </a:r>
            <a:r>
              <a:rPr lang="en-GB" dirty="0" err="1" smtClean="0"/>
              <a:t>dati</a:t>
            </a:r>
            <a:r>
              <a:rPr lang="en-GB" dirty="0" smtClean="0"/>
              <a:t>, </a:t>
            </a:r>
            <a:r>
              <a:rPr lang="en-GB" dirty="0" err="1" smtClean="0"/>
              <a:t>scoprire</a:t>
            </a:r>
            <a:r>
              <a:rPr lang="en-GB" dirty="0" smtClean="0"/>
              <a:t> </a:t>
            </a:r>
            <a:r>
              <a:rPr lang="en-GB" dirty="0" err="1" smtClean="0"/>
              <a:t>nuove</a:t>
            </a:r>
            <a:r>
              <a:rPr lang="en-GB" dirty="0" smtClean="0"/>
              <a:t> </a:t>
            </a:r>
            <a:r>
              <a:rPr lang="en-GB" dirty="0" err="1" smtClean="0"/>
              <a:t>opportunità</a:t>
            </a:r>
            <a:r>
              <a:rPr lang="en-GB" dirty="0" smtClean="0"/>
              <a:t> e </a:t>
            </a:r>
            <a:r>
              <a:rPr lang="en-GB" dirty="0" err="1" smtClean="0"/>
              <a:t>garantire</a:t>
            </a:r>
            <a:r>
              <a:rPr lang="en-GB" dirty="0" smtClean="0"/>
              <a:t> </a:t>
            </a:r>
            <a:r>
              <a:rPr lang="en-GB" dirty="0" err="1" smtClean="0"/>
              <a:t>un’adeguata</a:t>
            </a:r>
            <a:r>
              <a:rPr lang="en-GB" dirty="0" smtClean="0"/>
              <a:t> </a:t>
            </a:r>
            <a:r>
              <a:rPr lang="en-GB" dirty="0" err="1" smtClean="0"/>
              <a:t>competitività</a:t>
            </a:r>
            <a:r>
              <a:rPr lang="en-GB" dirty="0" smtClean="0"/>
              <a:t>. </a:t>
            </a:r>
            <a:r>
              <a:rPr lang="en-GB" dirty="0" err="1" smtClean="0"/>
              <a:t>Puoi</a:t>
            </a:r>
            <a:r>
              <a:rPr lang="en-GB" dirty="0" smtClean="0"/>
              <a:t> </a:t>
            </a:r>
            <a:r>
              <a:rPr lang="en-GB" dirty="0" err="1" smtClean="0"/>
              <a:t>condividere</a:t>
            </a:r>
            <a:r>
              <a:rPr lang="en-GB" dirty="0" smtClean="0"/>
              <a:t> link a </a:t>
            </a:r>
            <a:r>
              <a:rPr lang="en-GB" dirty="0" err="1" smtClean="0"/>
              <a:t>cartelle</a:t>
            </a:r>
            <a:r>
              <a:rPr lang="en-GB" dirty="0" smtClean="0"/>
              <a:t> </a:t>
            </a:r>
            <a:r>
              <a:rPr lang="en-GB" dirty="0" err="1" smtClean="0"/>
              <a:t>contenenti</a:t>
            </a:r>
            <a:r>
              <a:rPr lang="en-GB" dirty="0" smtClean="0"/>
              <a:t> </a:t>
            </a:r>
            <a:r>
              <a:rPr lang="en-GB" dirty="0" err="1" smtClean="0"/>
              <a:t>foto</a:t>
            </a:r>
            <a:r>
              <a:rPr lang="en-GB" dirty="0" smtClean="0"/>
              <a:t>, video, </a:t>
            </a:r>
            <a:r>
              <a:rPr lang="en-GB" dirty="0" err="1" smtClean="0"/>
              <a:t>documenti</a:t>
            </a:r>
            <a:r>
              <a:rPr lang="en-GB" dirty="0" smtClean="0"/>
              <a:t>, etc. per </a:t>
            </a:r>
            <a:r>
              <a:rPr lang="en-GB" dirty="0" err="1" smtClean="0"/>
              <a:t>essere</a:t>
            </a:r>
            <a:r>
              <a:rPr lang="en-GB" dirty="0" smtClean="0"/>
              <a:t> </a:t>
            </a:r>
            <a:r>
              <a:rPr lang="en-GB" dirty="0" err="1" smtClean="0"/>
              <a:t>utilizzati</a:t>
            </a:r>
            <a:r>
              <a:rPr lang="en-GB" dirty="0" smtClean="0"/>
              <a:t> come </a:t>
            </a:r>
            <a:r>
              <a:rPr lang="en-GB" dirty="0" err="1" smtClean="0"/>
              <a:t>spazi</a:t>
            </a:r>
            <a:r>
              <a:rPr lang="en-GB" dirty="0" smtClean="0"/>
              <a:t> di </a:t>
            </a:r>
            <a:r>
              <a:rPr lang="en-GB" dirty="0" err="1" smtClean="0"/>
              <a:t>lavoro</a:t>
            </a:r>
            <a:r>
              <a:rPr lang="en-GB" dirty="0" smtClean="0"/>
              <a:t> </a:t>
            </a:r>
            <a:r>
              <a:rPr lang="en-GB" dirty="0" err="1" smtClean="0"/>
              <a:t>comuni</a:t>
            </a:r>
            <a:r>
              <a:rPr lang="en-GB" dirty="0" smtClean="0"/>
              <a:t> per </a:t>
            </a:r>
            <a:r>
              <a:rPr lang="en-GB" dirty="0" err="1" smtClean="0"/>
              <a:t>creare</a:t>
            </a:r>
            <a:r>
              <a:rPr lang="en-GB" dirty="0" smtClean="0"/>
              <a:t> e </a:t>
            </a:r>
            <a:r>
              <a:rPr lang="en-GB" dirty="0" err="1" smtClean="0"/>
              <a:t>modificare</a:t>
            </a:r>
            <a:r>
              <a:rPr lang="en-GB" dirty="0" smtClean="0"/>
              <a:t> file</a:t>
            </a:r>
            <a:r>
              <a:rPr lang="en-GB" dirty="0" smtClean="0"/>
              <a:t>.</a:t>
            </a:r>
          </a:p>
          <a:p>
            <a:pPr marL="139700" indent="0">
              <a:buNone/>
            </a:pPr>
            <a:r>
              <a:rPr lang="en-GB" dirty="0" err="1" smtClean="0"/>
              <a:t>L’archiviazione</a:t>
            </a:r>
            <a:r>
              <a:rPr lang="en-GB" dirty="0" smtClean="0"/>
              <a:t> </a:t>
            </a:r>
            <a:r>
              <a:rPr lang="en-GB" dirty="0" smtClean="0"/>
              <a:t>Cloud è un </a:t>
            </a:r>
            <a:r>
              <a:rPr lang="en-GB" dirty="0" err="1" smtClean="0"/>
              <a:t>servizio</a:t>
            </a:r>
            <a:r>
              <a:rPr lang="en-GB" dirty="0" smtClean="0"/>
              <a:t> di </a:t>
            </a:r>
            <a:r>
              <a:rPr lang="en-GB" dirty="0" err="1" smtClean="0"/>
              <a:t>archiviazione</a:t>
            </a:r>
            <a:r>
              <a:rPr lang="en-GB" dirty="0" smtClean="0"/>
              <a:t> </a:t>
            </a:r>
            <a:r>
              <a:rPr lang="en-GB" dirty="0" err="1" smtClean="0"/>
              <a:t>dati</a:t>
            </a:r>
            <a:r>
              <a:rPr lang="en-GB" dirty="0" smtClean="0"/>
              <a:t> grazie al quale </a:t>
            </a:r>
            <a:r>
              <a:rPr lang="en-GB" dirty="0" err="1" smtClean="0"/>
              <a:t>dati</a:t>
            </a:r>
            <a:r>
              <a:rPr lang="en-GB" dirty="0" smtClean="0"/>
              <a:t> </a:t>
            </a:r>
            <a:r>
              <a:rPr lang="en-GB" dirty="0" err="1" smtClean="0"/>
              <a:t>digitali</a:t>
            </a:r>
            <a:r>
              <a:rPr lang="en-GB" dirty="0" smtClean="0"/>
              <a:t> </a:t>
            </a:r>
            <a:r>
              <a:rPr lang="en-GB" dirty="0" err="1" smtClean="0"/>
              <a:t>sono</a:t>
            </a:r>
            <a:r>
              <a:rPr lang="en-GB" dirty="0" smtClean="0"/>
              <a:t> </a:t>
            </a:r>
            <a:r>
              <a:rPr lang="en-GB" dirty="0" err="1" smtClean="0"/>
              <a:t>archiviati</a:t>
            </a:r>
            <a:r>
              <a:rPr lang="en-GB" dirty="0" smtClean="0"/>
              <a:t> in </a:t>
            </a:r>
            <a:r>
              <a:rPr lang="en-GB" dirty="0" err="1" smtClean="0"/>
              <a:t>spazi</a:t>
            </a:r>
            <a:r>
              <a:rPr lang="en-GB" dirty="0" smtClean="0"/>
              <a:t> </a:t>
            </a:r>
            <a:r>
              <a:rPr lang="en-GB" dirty="0" err="1" smtClean="0"/>
              <a:t>virtuali</a:t>
            </a:r>
            <a:r>
              <a:rPr lang="en-GB" dirty="0" smtClean="0"/>
              <a:t>.</a:t>
            </a:r>
          </a:p>
          <a:p>
            <a:pPr marL="139700" indent="0">
              <a:buNone/>
            </a:pPr>
            <a:r>
              <a:rPr lang="en-GB" dirty="0" err="1" smtClean="0"/>
              <a:t>Ecco</a:t>
            </a:r>
            <a:r>
              <a:rPr lang="en-GB" dirty="0" smtClean="0"/>
              <a:t> </a:t>
            </a:r>
            <a:r>
              <a:rPr lang="en-GB" dirty="0" err="1" smtClean="0"/>
              <a:t>una</a:t>
            </a:r>
            <a:r>
              <a:rPr lang="en-GB" dirty="0" smtClean="0"/>
              <a:t> </a:t>
            </a:r>
            <a:r>
              <a:rPr lang="en-GB" dirty="0" err="1" smtClean="0"/>
              <a:t>lista</a:t>
            </a:r>
            <a:r>
              <a:rPr lang="en-GB" dirty="0" smtClean="0"/>
              <a:t> </a:t>
            </a:r>
            <a:r>
              <a:rPr lang="en-GB" dirty="0" err="1" smtClean="0"/>
              <a:t>delle</a:t>
            </a:r>
            <a:r>
              <a:rPr lang="en-GB" dirty="0" smtClean="0"/>
              <a:t> </a:t>
            </a:r>
            <a:r>
              <a:rPr lang="en-GB" dirty="0" err="1" smtClean="0"/>
              <a:t>migliori</a:t>
            </a:r>
            <a:r>
              <a:rPr lang="en-GB" dirty="0" smtClean="0"/>
              <a:t> </a:t>
            </a:r>
            <a:r>
              <a:rPr lang="en-GB" dirty="0" err="1" smtClean="0"/>
              <a:t>soluzioni</a:t>
            </a:r>
            <a:r>
              <a:rPr lang="en-GB" dirty="0" smtClean="0"/>
              <a:t> Cloud </a:t>
            </a:r>
            <a:r>
              <a:rPr lang="en-GB" dirty="0" err="1" smtClean="0"/>
              <a:t>che</a:t>
            </a:r>
            <a:r>
              <a:rPr lang="en-GB" dirty="0" smtClean="0"/>
              <a:t> </a:t>
            </a:r>
            <a:r>
              <a:rPr lang="en-GB" dirty="0" err="1" smtClean="0"/>
              <a:t>puoi</a:t>
            </a:r>
            <a:r>
              <a:rPr lang="en-GB" dirty="0" smtClean="0"/>
              <a:t> </a:t>
            </a:r>
            <a:r>
              <a:rPr lang="en-GB" dirty="0" err="1" smtClean="0"/>
              <a:t>utilizzare</a:t>
            </a:r>
            <a:r>
              <a:rPr lang="en-GB" dirty="0" smtClean="0"/>
              <a:t> per le </a:t>
            </a:r>
            <a:r>
              <a:rPr lang="en-GB" dirty="0" err="1" smtClean="0"/>
              <a:t>tue</a:t>
            </a:r>
            <a:r>
              <a:rPr lang="en-GB" dirty="0" smtClean="0"/>
              <a:t> </a:t>
            </a:r>
            <a:r>
              <a:rPr lang="en-GB" dirty="0" err="1" smtClean="0"/>
              <a:t>attività</a:t>
            </a:r>
            <a:r>
              <a:rPr lang="en-GB" dirty="0" smtClean="0"/>
              <a:t> </a:t>
            </a:r>
            <a:r>
              <a:rPr lang="en-GB" dirty="0" err="1" smtClean="0"/>
              <a:t>quotidiane</a:t>
            </a:r>
            <a:r>
              <a:rPr lang="en-GB" dirty="0" smtClean="0"/>
              <a:t>:</a:t>
            </a:r>
          </a:p>
          <a:p>
            <a:pPr marL="139700" indent="0">
              <a:buNone/>
            </a:pPr>
            <a:r>
              <a:rPr lang="en-GB" b="1" u="sng" dirty="0" smtClean="0"/>
              <a:t>Google </a:t>
            </a:r>
            <a:r>
              <a:rPr lang="en-GB" b="1" u="sng" dirty="0"/>
              <a:t>Drive, Dropbox, WeTransfer, OneDrive, MEGA, </a:t>
            </a:r>
            <a:r>
              <a:rPr lang="en-GB" b="1" u="sng" dirty="0" err="1"/>
              <a:t>Mediafire</a:t>
            </a:r>
            <a:r>
              <a:rPr lang="en-GB" b="1" u="sng" dirty="0"/>
              <a:t>, </a:t>
            </a:r>
            <a:r>
              <a:rPr lang="en-GB" b="1" u="sng" dirty="0" err="1"/>
              <a:t>Zippyshare</a:t>
            </a:r>
            <a:r>
              <a:rPr lang="en-GB" b="1" u="sng" dirty="0"/>
              <a:t> (https://www.zippyshare.com/) and reep.io (https://reep.io/) </a:t>
            </a:r>
            <a:endParaRPr lang="en-GB" dirty="0"/>
          </a:p>
          <a:p>
            <a:pPr marL="139700" indent="0">
              <a:buNone/>
            </a:pPr>
            <a:endParaRPr lang="en-GB" dirty="0"/>
          </a:p>
          <a:p>
            <a:pPr marL="139700" indent="0">
              <a:buNone/>
            </a:pPr>
            <a:endParaRPr lang="en-GB" dirty="0"/>
          </a:p>
          <a:p>
            <a:pPr marL="139700" indent="0">
              <a:buNone/>
            </a:pPr>
            <a:endParaRPr lang="en-GB" dirty="0"/>
          </a:p>
          <a:p>
            <a:pPr marL="139700" indent="0">
              <a:buNone/>
            </a:pPr>
            <a:r>
              <a:rPr lang="en-GB" dirty="0"/>
              <a:t>, </a:t>
            </a:r>
          </a:p>
          <a:p>
            <a:pPr marL="139700" indent="0">
              <a:buNone/>
            </a:pPr>
            <a:endParaRPr lang="en-GB" dirty="0"/>
          </a:p>
          <a:p>
            <a:pPr marL="139700" indent="0">
              <a:buNone/>
            </a:pP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325683"/>
            <a:ext cx="7138200" cy="1263600"/>
          </a:xfrm>
        </p:spPr>
        <p:txBody>
          <a:bodyPr/>
          <a:lstStyle/>
          <a:p>
            <a:r>
              <a:rPr lang="en-GB" dirty="0" smtClean="0">
                <a:solidFill>
                  <a:srgbClr val="F24F4F"/>
                </a:solidFill>
                <a:latin typeface="Cambria" panose="02040503050406030204" pitchFamily="18" charset="0"/>
              </a:rPr>
              <a:t>Come </a:t>
            </a:r>
            <a:r>
              <a:rPr lang="en-GB" dirty="0" err="1" smtClean="0">
                <a:solidFill>
                  <a:srgbClr val="F24F4F"/>
                </a:solidFill>
                <a:latin typeface="Cambria" panose="02040503050406030204" pitchFamily="18" charset="0"/>
              </a:rPr>
              <a:t>archiviare</a:t>
            </a:r>
            <a:r>
              <a:rPr lang="en-GB" dirty="0" smtClean="0">
                <a:solidFill>
                  <a:srgbClr val="F24F4F"/>
                </a:solidFill>
                <a:latin typeface="Cambria" panose="02040503050406030204" pitchFamily="18" charset="0"/>
              </a:rPr>
              <a:t> </a:t>
            </a:r>
            <a:r>
              <a:rPr lang="en-GB" dirty="0" err="1" smtClean="0">
                <a:solidFill>
                  <a:srgbClr val="F24F4F"/>
                </a:solidFill>
                <a:latin typeface="Cambria" panose="02040503050406030204" pitchFamily="18" charset="0"/>
              </a:rPr>
              <a:t>tutti</a:t>
            </a:r>
            <a:r>
              <a:rPr lang="en-GB" dirty="0" smtClean="0">
                <a:solidFill>
                  <a:srgbClr val="F24F4F"/>
                </a:solidFill>
                <a:latin typeface="Cambria" panose="02040503050406030204" pitchFamily="18" charset="0"/>
              </a:rPr>
              <a:t> </a:t>
            </a:r>
            <a:r>
              <a:rPr lang="en-GB" dirty="0" err="1" smtClean="0">
                <a:solidFill>
                  <a:srgbClr val="F24F4F"/>
                </a:solidFill>
                <a:latin typeface="Cambria" panose="02040503050406030204" pitchFamily="18" charset="0"/>
              </a:rPr>
              <a:t>i</a:t>
            </a:r>
            <a:r>
              <a:rPr lang="en-GB" dirty="0" smtClean="0">
                <a:solidFill>
                  <a:srgbClr val="F24F4F"/>
                </a:solidFill>
                <a:latin typeface="Cambria" panose="02040503050406030204" pitchFamily="18" charset="0"/>
              </a:rPr>
              <a:t> </a:t>
            </a:r>
            <a:r>
              <a:rPr lang="en-GB" dirty="0" err="1" smtClean="0">
                <a:solidFill>
                  <a:srgbClr val="F24F4F"/>
                </a:solidFill>
                <a:latin typeface="Cambria" panose="02040503050406030204" pitchFamily="18" charset="0"/>
              </a:rPr>
              <a:t>dati</a:t>
            </a:r>
            <a:r>
              <a:rPr lang="en-GB" dirty="0" smtClean="0">
                <a:solidFill>
                  <a:srgbClr val="F24F4F"/>
                </a:solidFill>
                <a:latin typeface="Cambria" panose="02040503050406030204" pitchFamily="18" charset="0"/>
              </a:rPr>
              <a:t>?</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3100482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smtClean="0">
                <a:solidFill>
                  <a:srgbClr val="E06666"/>
                </a:solidFill>
                <a:latin typeface="Cambria"/>
                <a:ea typeface="Cambria"/>
                <a:cs typeface="Cambria"/>
                <a:sym typeface="Cambria"/>
              </a:rPr>
              <a:t>GRAZIE!</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1099354" y="1508837"/>
            <a:ext cx="7239345" cy="1586432"/>
          </a:xfrm>
          <a:prstGeom prst="rect">
            <a:avLst/>
          </a:prstGeom>
        </p:spPr>
        <p:txBody>
          <a:bodyPr spcFirstLastPara="1" wrap="square" lIns="91425" tIns="91425" rIns="91425" bIns="91425" anchor="t" anchorCtr="0">
            <a:noAutofit/>
          </a:bodyPr>
          <a:lstStyle/>
          <a:p>
            <a:r>
              <a:rPr lang="en-GB" sz="3200" b="0" dirty="0" err="1" smtClean="0">
                <a:solidFill>
                  <a:srgbClr val="E06666"/>
                </a:solidFill>
                <a:latin typeface="Cambria"/>
                <a:ea typeface="Cambria"/>
              </a:rPr>
              <a:t>Creazioni</a:t>
            </a:r>
            <a:r>
              <a:rPr lang="en-GB" sz="3200" b="0" dirty="0" smtClean="0">
                <a:solidFill>
                  <a:srgbClr val="E06666"/>
                </a:solidFill>
                <a:latin typeface="Cambria"/>
                <a:ea typeface="Cambria"/>
              </a:rPr>
              <a:t> </a:t>
            </a:r>
            <a:r>
              <a:rPr lang="en-GB" sz="3200" b="0" dirty="0" err="1" smtClean="0">
                <a:solidFill>
                  <a:srgbClr val="E06666"/>
                </a:solidFill>
                <a:latin typeface="Cambria"/>
                <a:ea typeface="Cambria"/>
              </a:rPr>
              <a:t>Digitali</a:t>
            </a:r>
            <a:r>
              <a:rPr lang="en-GB" sz="3200" b="0" dirty="0" smtClean="0">
                <a:solidFill>
                  <a:srgbClr val="E06666"/>
                </a:solidFill>
                <a:latin typeface="Cambria"/>
                <a:ea typeface="Cambria"/>
              </a:rPr>
              <a:t/>
            </a:r>
            <a:br>
              <a:rPr lang="en-GB" sz="3200" b="0" dirty="0" smtClean="0">
                <a:solidFill>
                  <a:srgbClr val="E06666"/>
                </a:solidFill>
                <a:latin typeface="Cambria"/>
                <a:ea typeface="Cambria"/>
              </a:rPr>
            </a:br>
            <a:r>
              <a:rPr lang="en-GB" sz="3200" b="0" dirty="0" smtClean="0">
                <a:solidFill>
                  <a:srgbClr val="E06666"/>
                </a:solidFill>
                <a:latin typeface="Cambria"/>
                <a:ea typeface="Cambria"/>
              </a:rPr>
              <a:t>per</a:t>
            </a:r>
            <a:br>
              <a:rPr lang="en-GB" sz="3200" b="0" dirty="0" smtClean="0">
                <a:solidFill>
                  <a:srgbClr val="E06666"/>
                </a:solidFill>
                <a:latin typeface="Cambria"/>
                <a:ea typeface="Cambria"/>
              </a:rPr>
            </a:br>
            <a:r>
              <a:rPr lang="en-GB" sz="3200" b="0" dirty="0" err="1" smtClean="0">
                <a:solidFill>
                  <a:srgbClr val="E06666"/>
                </a:solidFill>
                <a:latin typeface="Cambria"/>
                <a:ea typeface="Cambria"/>
              </a:rPr>
              <a:t>imprese</a:t>
            </a:r>
            <a:r>
              <a:rPr lang="en-GB" sz="3200" b="0" dirty="0" smtClean="0">
                <a:solidFill>
                  <a:srgbClr val="E06666"/>
                </a:solidFill>
                <a:latin typeface="Cambria"/>
                <a:ea typeface="Cambria"/>
              </a:rPr>
              <a:t> </a:t>
            </a:r>
            <a:r>
              <a:rPr lang="en-GB" sz="3200" b="0" dirty="0" err="1" smtClean="0">
                <a:solidFill>
                  <a:srgbClr val="E06666"/>
                </a:solidFill>
                <a:latin typeface="Cambria"/>
                <a:ea typeface="Cambria"/>
              </a:rPr>
              <a:t>artigiane</a:t>
            </a:r>
            <a:endParaRPr sz="3200" b="0" dirty="0">
              <a:solidFill>
                <a:srgbClr val="E06666"/>
              </a:solidFill>
              <a:latin typeface="Cambria"/>
              <a:ea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454070"/>
            <a:ext cx="7138200" cy="1263600"/>
          </a:xfrm>
        </p:spPr>
        <p:txBody>
          <a:bodyPr/>
          <a:lstStyle/>
          <a:p>
            <a:r>
              <a:rPr lang="es-ES" b="0" dirty="0" smtClean="0">
                <a:solidFill>
                  <a:srgbClr val="F24F4F"/>
                </a:solidFill>
                <a:latin typeface="Cambria" panose="02040503050406030204" pitchFamily="18" charset="0"/>
              </a:rPr>
              <a:t>UNITA’ 1.</a:t>
            </a:r>
            <a:br>
              <a:rPr lang="es-ES" b="0" dirty="0" smtClean="0">
                <a:solidFill>
                  <a:srgbClr val="F24F4F"/>
                </a:solidFill>
                <a:latin typeface="Cambria" panose="02040503050406030204" pitchFamily="18" charset="0"/>
              </a:rPr>
            </a:br>
            <a:r>
              <a:rPr lang="en-GB" b="0" dirty="0" err="1" smtClean="0">
                <a:solidFill>
                  <a:srgbClr val="F24F4F"/>
                </a:solidFill>
                <a:latin typeface="Cambria" panose="02040503050406030204" pitchFamily="18" charset="0"/>
              </a:rPr>
              <a:t>Valutazione</a:t>
            </a:r>
            <a:r>
              <a:rPr lang="en-GB" b="0" dirty="0" smtClean="0">
                <a:solidFill>
                  <a:srgbClr val="F24F4F"/>
                </a:solidFill>
                <a:latin typeface="Cambria" panose="02040503050406030204" pitchFamily="18" charset="0"/>
              </a:rPr>
              <a:t> e </a:t>
            </a:r>
            <a:r>
              <a:rPr lang="en-GB" b="0" dirty="0" err="1" smtClean="0">
                <a:solidFill>
                  <a:srgbClr val="F24F4F"/>
                </a:solidFill>
                <a:latin typeface="Cambria" panose="02040503050406030204" pitchFamily="18" charset="0"/>
              </a:rPr>
              <a:t>gestione</a:t>
            </a:r>
            <a:r>
              <a:rPr lang="en-GB" b="0" dirty="0" smtClean="0">
                <a:solidFill>
                  <a:srgbClr val="F24F4F"/>
                </a:solidFill>
                <a:latin typeface="Cambria" panose="02040503050406030204" pitchFamily="18" charset="0"/>
              </a:rPr>
              <a:t> di </a:t>
            </a:r>
            <a:r>
              <a:rPr lang="en-GB" b="0" dirty="0" err="1" smtClean="0">
                <a:solidFill>
                  <a:srgbClr val="F24F4F"/>
                </a:solidFill>
                <a:latin typeface="Cambria" panose="02040503050406030204" pitchFamily="18" charset="0"/>
              </a:rPr>
              <a:t>dati</a:t>
            </a:r>
            <a:r>
              <a:rPr lang="en-GB" b="0" dirty="0" smtClean="0">
                <a:solidFill>
                  <a:srgbClr val="F24F4F"/>
                </a:solidFill>
                <a:latin typeface="Cambria" panose="02040503050406030204" pitchFamily="18" charset="0"/>
              </a:rPr>
              <a:t>, </a:t>
            </a:r>
            <a:r>
              <a:rPr lang="en-GB" b="0" dirty="0" err="1" smtClean="0">
                <a:solidFill>
                  <a:srgbClr val="F24F4F"/>
                </a:solidFill>
                <a:latin typeface="Cambria" panose="02040503050406030204" pitchFamily="18" charset="0"/>
              </a:rPr>
              <a:t>informazioni</a:t>
            </a:r>
            <a:r>
              <a:rPr lang="en-GB" b="0" dirty="0" smtClean="0">
                <a:solidFill>
                  <a:srgbClr val="F24F4F"/>
                </a:solidFill>
                <a:latin typeface="Cambria" panose="02040503050406030204" pitchFamily="18" charset="0"/>
              </a:rPr>
              <a:t> e </a:t>
            </a:r>
            <a:r>
              <a:rPr lang="en-GB" b="0" dirty="0" err="1" smtClean="0">
                <a:solidFill>
                  <a:srgbClr val="F24F4F"/>
                </a:solidFill>
                <a:latin typeface="Cambria" panose="02040503050406030204" pitchFamily="18" charset="0"/>
              </a:rPr>
              <a:t>contenuti</a:t>
            </a:r>
            <a:r>
              <a:rPr lang="en-GB" b="0" dirty="0" smtClean="0">
                <a:solidFill>
                  <a:srgbClr val="F24F4F"/>
                </a:solidFill>
                <a:latin typeface="Cambria" panose="02040503050406030204" pitchFamily="18" charset="0"/>
              </a:rPr>
              <a:t> </a:t>
            </a:r>
            <a:r>
              <a:rPr lang="en-GB" b="0" dirty="0" err="1" smtClean="0">
                <a:solidFill>
                  <a:srgbClr val="F24F4F"/>
                </a:solidFill>
                <a:latin typeface="Cambria" panose="02040503050406030204" pitchFamily="18" charset="0"/>
              </a:rPr>
              <a:t>digitali</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n-GB" dirty="0" err="1" smtClean="0"/>
              <a:t>Gli</a:t>
            </a:r>
            <a:r>
              <a:rPr lang="en-GB" dirty="0" smtClean="0"/>
              <a:t> </a:t>
            </a:r>
            <a:r>
              <a:rPr lang="en-GB" dirty="0" err="1" smtClean="0"/>
              <a:t>artigiani</a:t>
            </a:r>
            <a:r>
              <a:rPr lang="en-GB" dirty="0" smtClean="0"/>
              <a:t> </a:t>
            </a:r>
            <a:r>
              <a:rPr lang="en-GB" dirty="0" err="1" smtClean="0"/>
              <a:t>possono</a:t>
            </a:r>
            <a:r>
              <a:rPr lang="en-GB" dirty="0" smtClean="0"/>
              <a:t> </a:t>
            </a:r>
            <a:r>
              <a:rPr lang="en-GB" dirty="0" err="1" smtClean="0"/>
              <a:t>guadagnare</a:t>
            </a:r>
            <a:r>
              <a:rPr lang="en-GB" dirty="0" smtClean="0"/>
              <a:t> </a:t>
            </a:r>
            <a:r>
              <a:rPr lang="en-GB" dirty="0" err="1" smtClean="0"/>
              <a:t>nuove</a:t>
            </a:r>
            <a:r>
              <a:rPr lang="en-GB" dirty="0" smtClean="0"/>
              <a:t> </a:t>
            </a:r>
            <a:r>
              <a:rPr lang="en-GB" dirty="0" err="1" smtClean="0"/>
              <a:t>prospettive</a:t>
            </a:r>
            <a:r>
              <a:rPr lang="en-GB" dirty="0" smtClean="0"/>
              <a:t> </a:t>
            </a:r>
            <a:r>
              <a:rPr lang="en-GB" dirty="0" err="1" smtClean="0"/>
              <a:t>sulla</a:t>
            </a:r>
            <a:r>
              <a:rPr lang="en-GB" dirty="0" smtClean="0"/>
              <a:t> </a:t>
            </a:r>
            <a:r>
              <a:rPr lang="en-GB" dirty="0" err="1" smtClean="0"/>
              <a:t>creazione</a:t>
            </a:r>
            <a:r>
              <a:rPr lang="en-GB" dirty="0" smtClean="0"/>
              <a:t> di </a:t>
            </a:r>
            <a:r>
              <a:rPr lang="en-GB" dirty="0" err="1" smtClean="0"/>
              <a:t>contenuti</a:t>
            </a:r>
            <a:r>
              <a:rPr lang="en-GB" dirty="0" smtClean="0"/>
              <a:t> </a:t>
            </a:r>
            <a:r>
              <a:rPr lang="en-GB" dirty="0" err="1" smtClean="0"/>
              <a:t>digitali</a:t>
            </a:r>
            <a:r>
              <a:rPr lang="en-GB" dirty="0" smtClean="0"/>
              <a:t> per fare impresa e </a:t>
            </a:r>
            <a:r>
              <a:rPr lang="en-GB" dirty="0" err="1" smtClean="0"/>
              <a:t>sponsorizzare</a:t>
            </a:r>
            <a:r>
              <a:rPr lang="en-GB" dirty="0" smtClean="0"/>
              <a:t> </a:t>
            </a:r>
            <a:r>
              <a:rPr lang="en-GB" dirty="0" err="1" smtClean="0"/>
              <a:t>i</a:t>
            </a:r>
            <a:r>
              <a:rPr lang="en-GB" dirty="0" smtClean="0"/>
              <a:t> </a:t>
            </a:r>
            <a:r>
              <a:rPr lang="en-GB" dirty="0" err="1" smtClean="0"/>
              <a:t>propri</a:t>
            </a:r>
            <a:r>
              <a:rPr lang="en-GB" dirty="0" smtClean="0"/>
              <a:t> </a:t>
            </a:r>
            <a:r>
              <a:rPr lang="en-GB" dirty="0" err="1" smtClean="0"/>
              <a:t>prodotti</a:t>
            </a:r>
            <a:r>
              <a:rPr lang="en-GB" dirty="0" smtClean="0"/>
              <a:t>/Servizi online </a:t>
            </a:r>
          </a:p>
          <a:p>
            <a:pPr marL="139700" indent="0">
              <a:buNone/>
            </a:pPr>
            <a:r>
              <a:rPr lang="en-GB" dirty="0" err="1" smtClean="0"/>
              <a:t>Strategie</a:t>
            </a:r>
            <a:r>
              <a:rPr lang="en-GB" dirty="0" smtClean="0"/>
              <a:t> di </a:t>
            </a:r>
            <a:r>
              <a:rPr lang="en-GB" dirty="0" err="1" smtClean="0"/>
              <a:t>posizionamento</a:t>
            </a:r>
            <a:r>
              <a:rPr lang="en-GB" dirty="0" smtClean="0"/>
              <a:t> e </a:t>
            </a:r>
            <a:r>
              <a:rPr lang="en-GB" dirty="0" err="1" smtClean="0"/>
              <a:t>ricerca</a:t>
            </a:r>
            <a:r>
              <a:rPr lang="en-GB" dirty="0" smtClean="0"/>
              <a:t> </a:t>
            </a:r>
            <a:r>
              <a:rPr lang="en-GB" dirty="0" err="1" smtClean="0"/>
              <a:t>sono</a:t>
            </a:r>
            <a:r>
              <a:rPr lang="en-GB" dirty="0" smtClean="0"/>
              <a:t> </a:t>
            </a:r>
            <a:r>
              <a:rPr lang="en-GB" dirty="0" err="1" smtClean="0"/>
              <a:t>particolarmente</a:t>
            </a:r>
            <a:r>
              <a:rPr lang="en-GB" dirty="0" smtClean="0"/>
              <a:t> </a:t>
            </a:r>
            <a:r>
              <a:rPr lang="en-GB" dirty="0" err="1" smtClean="0"/>
              <a:t>importanti</a:t>
            </a:r>
            <a:r>
              <a:rPr lang="en-GB" dirty="0" smtClean="0"/>
              <a:t> </a:t>
            </a:r>
            <a:r>
              <a:rPr lang="en-GB" dirty="0" err="1" smtClean="0"/>
              <a:t>quanto</a:t>
            </a:r>
            <a:r>
              <a:rPr lang="en-GB" dirty="0" smtClean="0"/>
              <a:t> un </a:t>
            </a:r>
            <a:r>
              <a:rPr lang="en-GB" dirty="0" err="1" smtClean="0"/>
              <a:t>nuovo</a:t>
            </a:r>
            <a:r>
              <a:rPr lang="en-GB" dirty="0" smtClean="0"/>
              <a:t> </a:t>
            </a:r>
            <a:r>
              <a:rPr lang="en-GB" dirty="0" err="1" smtClean="0"/>
              <a:t>artigiano</a:t>
            </a:r>
            <a:r>
              <a:rPr lang="en-GB" dirty="0" smtClean="0"/>
              <a:t> </a:t>
            </a:r>
            <a:r>
              <a:rPr lang="en-GB" dirty="0" err="1" smtClean="0"/>
              <a:t>entra</a:t>
            </a:r>
            <a:r>
              <a:rPr lang="en-GB" dirty="0" smtClean="0"/>
              <a:t> </a:t>
            </a:r>
            <a:r>
              <a:rPr lang="en-GB" dirty="0" err="1" smtClean="0"/>
              <a:t>nel</a:t>
            </a:r>
            <a:r>
              <a:rPr lang="en-GB" dirty="0" smtClean="0"/>
              <a:t> </a:t>
            </a:r>
            <a:r>
              <a:rPr lang="en-GB" dirty="0" err="1" smtClean="0"/>
              <a:t>mercato</a:t>
            </a:r>
            <a:r>
              <a:rPr lang="en-GB" dirty="0" smtClean="0"/>
              <a:t> </a:t>
            </a:r>
            <a:r>
              <a:rPr lang="en-GB" dirty="0" err="1" smtClean="0"/>
              <a:t>digitale</a:t>
            </a:r>
            <a:r>
              <a:rPr lang="en-GB" dirty="0" smtClean="0"/>
              <a:t>.</a:t>
            </a:r>
          </a:p>
          <a:p>
            <a:pPr marL="139700" indent="0">
              <a:buNone/>
            </a:pPr>
            <a:r>
              <a:rPr lang="en-GB" dirty="0" smtClean="0"/>
              <a:t>Per </a:t>
            </a:r>
            <a:r>
              <a:rPr lang="en-GB" dirty="0" err="1" smtClean="0"/>
              <a:t>approntare</a:t>
            </a:r>
            <a:r>
              <a:rPr lang="en-GB" dirty="0" smtClean="0"/>
              <a:t> un </a:t>
            </a:r>
            <a:r>
              <a:rPr lang="en-GB" dirty="0" err="1" smtClean="0"/>
              <a:t>sito</a:t>
            </a:r>
            <a:r>
              <a:rPr lang="en-GB" dirty="0" smtClean="0"/>
              <a:t> web e </a:t>
            </a:r>
            <a:r>
              <a:rPr lang="en-GB" dirty="0" err="1" smtClean="0"/>
              <a:t>filtrare</a:t>
            </a:r>
            <a:r>
              <a:rPr lang="en-GB" dirty="0" smtClean="0"/>
              <a:t> le </a:t>
            </a:r>
            <a:r>
              <a:rPr lang="en-GB" dirty="0" err="1" smtClean="0"/>
              <a:t>nostre</a:t>
            </a:r>
            <a:r>
              <a:rPr lang="en-GB" dirty="0" smtClean="0"/>
              <a:t> </a:t>
            </a:r>
            <a:r>
              <a:rPr lang="en-GB" dirty="0" err="1" smtClean="0"/>
              <a:t>ricerche</a:t>
            </a:r>
            <a:r>
              <a:rPr lang="en-GB" dirty="0" smtClean="0"/>
              <a:t> </a:t>
            </a:r>
            <a:r>
              <a:rPr lang="en-GB" dirty="0" err="1" smtClean="0"/>
              <a:t>possiamo</a:t>
            </a:r>
            <a:r>
              <a:rPr lang="en-GB" dirty="0" smtClean="0"/>
              <a:t> </a:t>
            </a:r>
            <a:r>
              <a:rPr lang="en-GB" dirty="0" err="1" smtClean="0"/>
              <a:t>utilizzare</a:t>
            </a:r>
            <a:r>
              <a:rPr lang="en-GB" dirty="0" smtClean="0"/>
              <a:t> diverse </a:t>
            </a:r>
            <a:r>
              <a:rPr lang="en-GB" dirty="0" err="1" smtClean="0"/>
              <a:t>strategie</a:t>
            </a:r>
            <a:r>
              <a:rPr lang="en-GB" dirty="0" smtClean="0"/>
              <a:t>, come:</a:t>
            </a:r>
          </a:p>
          <a:p>
            <a:pPr marL="139700" indent="0">
              <a:buNone/>
            </a:pPr>
            <a:r>
              <a:rPr lang="en-GB" dirty="0" err="1" smtClean="0"/>
              <a:t>Usare</a:t>
            </a:r>
            <a:r>
              <a:rPr lang="en-GB" dirty="0" smtClean="0"/>
              <a:t> parole </a:t>
            </a:r>
            <a:r>
              <a:rPr lang="en-GB" dirty="0" err="1" smtClean="0"/>
              <a:t>chiave</a:t>
            </a:r>
            <a:r>
              <a:rPr lang="en-GB" dirty="0" smtClean="0"/>
              <a:t> </a:t>
            </a:r>
            <a:r>
              <a:rPr lang="en-GB" dirty="0" err="1" smtClean="0"/>
              <a:t>specifiche</a:t>
            </a:r>
            <a:r>
              <a:rPr lang="en-GB" dirty="0" smtClean="0"/>
              <a:t>, </a:t>
            </a:r>
            <a:r>
              <a:rPr lang="en-GB" dirty="0" err="1" smtClean="0"/>
              <a:t>evitare</a:t>
            </a:r>
            <a:r>
              <a:rPr lang="en-GB" dirty="0" smtClean="0"/>
              <a:t> </a:t>
            </a:r>
            <a:r>
              <a:rPr lang="en-GB" dirty="0" err="1" smtClean="0"/>
              <a:t>l’utilizzo</a:t>
            </a:r>
            <a:r>
              <a:rPr lang="en-GB" dirty="0" smtClean="0"/>
              <a:t> di parole </a:t>
            </a:r>
            <a:r>
              <a:rPr lang="en-GB" dirty="0" err="1" smtClean="0"/>
              <a:t>comuni</a:t>
            </a:r>
            <a:r>
              <a:rPr lang="en-GB" dirty="0" smtClean="0"/>
              <a:t> e </a:t>
            </a:r>
            <a:r>
              <a:rPr lang="en-GB" dirty="0" err="1" smtClean="0"/>
              <a:t>segni</a:t>
            </a:r>
            <a:r>
              <a:rPr lang="en-GB" dirty="0" smtClean="0"/>
              <a:t> di </a:t>
            </a:r>
            <a:r>
              <a:rPr lang="en-GB" dirty="0" err="1" smtClean="0"/>
              <a:t>punteggiatura</a:t>
            </a:r>
            <a:r>
              <a:rPr lang="en-GB" dirty="0" smtClean="0"/>
              <a:t>, </a:t>
            </a:r>
            <a:r>
              <a:rPr lang="en-GB" dirty="0" err="1" smtClean="0"/>
              <a:t>escludendo</a:t>
            </a:r>
            <a:r>
              <a:rPr lang="en-GB" dirty="0" smtClean="0"/>
              <a:t> </a:t>
            </a:r>
            <a:r>
              <a:rPr lang="en-GB" dirty="0" err="1" smtClean="0"/>
              <a:t>ricerhce</a:t>
            </a:r>
            <a:r>
              <a:rPr lang="en-GB" dirty="0" smtClean="0"/>
              <a:t> </a:t>
            </a:r>
            <a:r>
              <a:rPr lang="en-GB" dirty="0" err="1" smtClean="0"/>
              <a:t>Operatore</a:t>
            </a:r>
            <a:r>
              <a:rPr lang="en-GB" dirty="0" smtClean="0"/>
              <a:t> (-), </a:t>
            </a:r>
            <a:r>
              <a:rPr lang="en-GB" dirty="0" err="1" smtClean="0"/>
              <a:t>Operatore</a:t>
            </a:r>
            <a:r>
              <a:rPr lang="en-GB" dirty="0" smtClean="0"/>
              <a:t> </a:t>
            </a:r>
            <a:r>
              <a:rPr lang="en-GB" dirty="0"/>
              <a:t>(+), </a:t>
            </a:r>
            <a:r>
              <a:rPr lang="en-GB" dirty="0" err="1" smtClean="0"/>
              <a:t>Operatore</a:t>
            </a:r>
            <a:r>
              <a:rPr lang="en-GB" dirty="0" smtClean="0"/>
              <a:t> </a:t>
            </a:r>
            <a:r>
              <a:rPr lang="en-GB" dirty="0"/>
              <a:t>(*)</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325683"/>
            <a:ext cx="7138200" cy="1263600"/>
          </a:xfrm>
        </p:spPr>
        <p:txBody>
          <a:bodyPr/>
          <a:lstStyle/>
          <a:p>
            <a:r>
              <a:rPr lang="es-ES" dirty="0" smtClean="0">
                <a:solidFill>
                  <a:srgbClr val="F24F4F"/>
                </a:solidFill>
                <a:latin typeface="Cambria" panose="02040503050406030204" pitchFamily="18" charset="0"/>
              </a:rPr>
              <a:t>Filtrare i </a:t>
            </a:r>
            <a:r>
              <a:rPr lang="es-ES" dirty="0" err="1" smtClean="0">
                <a:solidFill>
                  <a:srgbClr val="F24F4F"/>
                </a:solidFill>
                <a:latin typeface="Cambria" panose="02040503050406030204" pitchFamily="18" charset="0"/>
              </a:rPr>
              <a:t>dati</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n-GB" dirty="0" smtClean="0"/>
              <a:t>Ci </a:t>
            </a:r>
            <a:r>
              <a:rPr lang="en-GB" dirty="0" err="1" smtClean="0"/>
              <a:t>sono</a:t>
            </a:r>
            <a:r>
              <a:rPr lang="en-GB" dirty="0" smtClean="0"/>
              <a:t> </a:t>
            </a:r>
            <a:r>
              <a:rPr lang="en-GB" dirty="0" err="1" smtClean="0"/>
              <a:t>diversi</a:t>
            </a:r>
            <a:r>
              <a:rPr lang="en-GB" dirty="0" smtClean="0"/>
              <a:t> programme (come </a:t>
            </a:r>
            <a:r>
              <a:rPr lang="en-GB" dirty="0" err="1" smtClean="0"/>
              <a:t>Artisteer</a:t>
            </a:r>
            <a:r>
              <a:rPr lang="en-GB" dirty="0"/>
              <a:t>, Dreamweaver) </a:t>
            </a:r>
            <a:r>
              <a:rPr lang="en-GB" dirty="0" smtClean="0"/>
              <a:t>e </a:t>
            </a:r>
            <a:r>
              <a:rPr lang="en-GB" dirty="0" err="1" smtClean="0"/>
              <a:t>piattaforme</a:t>
            </a:r>
            <a:r>
              <a:rPr lang="en-GB" dirty="0" smtClean="0"/>
              <a:t> (come </a:t>
            </a:r>
            <a:r>
              <a:rPr lang="en-GB" dirty="0" err="1" smtClean="0"/>
              <a:t>Wordpress</a:t>
            </a:r>
            <a:r>
              <a:rPr lang="en-GB" dirty="0"/>
              <a:t>, </a:t>
            </a:r>
            <a:r>
              <a:rPr lang="en-GB" dirty="0" err="1"/>
              <a:t>Wix</a:t>
            </a:r>
            <a:r>
              <a:rPr lang="en-GB" dirty="0"/>
              <a:t>, Sitebuilder.com) </a:t>
            </a:r>
            <a:r>
              <a:rPr lang="en-GB" dirty="0" err="1" smtClean="0"/>
              <a:t>che</a:t>
            </a:r>
            <a:r>
              <a:rPr lang="en-GB" dirty="0" smtClean="0"/>
              <a:t> </a:t>
            </a:r>
            <a:r>
              <a:rPr lang="en-GB" dirty="0" err="1" smtClean="0"/>
              <a:t>puoi</a:t>
            </a:r>
            <a:r>
              <a:rPr lang="en-GB" dirty="0" smtClean="0"/>
              <a:t> </a:t>
            </a:r>
            <a:r>
              <a:rPr lang="en-GB" dirty="0" err="1" smtClean="0"/>
              <a:t>usare</a:t>
            </a:r>
            <a:r>
              <a:rPr lang="en-GB" dirty="0" smtClean="0"/>
              <a:t> per </a:t>
            </a:r>
            <a:r>
              <a:rPr lang="en-GB" dirty="0" err="1" smtClean="0"/>
              <a:t>creare</a:t>
            </a:r>
            <a:r>
              <a:rPr lang="en-GB" dirty="0" smtClean="0"/>
              <a:t> </a:t>
            </a:r>
            <a:r>
              <a:rPr lang="en-GB" dirty="0" err="1" smtClean="0"/>
              <a:t>il</a:t>
            </a:r>
            <a:r>
              <a:rPr lang="en-GB" dirty="0" smtClean="0"/>
              <a:t> </a:t>
            </a:r>
            <a:r>
              <a:rPr lang="en-GB" dirty="0" err="1" smtClean="0"/>
              <a:t>tuo</a:t>
            </a:r>
            <a:r>
              <a:rPr lang="en-GB" dirty="0" smtClean="0"/>
              <a:t> </a:t>
            </a:r>
            <a:r>
              <a:rPr lang="en-GB" dirty="0" err="1" smtClean="0"/>
              <a:t>sito</a:t>
            </a:r>
            <a:r>
              <a:rPr lang="en-GB" dirty="0" smtClean="0"/>
              <a:t> web e </a:t>
            </a:r>
            <a:r>
              <a:rPr lang="en-GB" dirty="0" err="1" smtClean="0"/>
              <a:t>sono</a:t>
            </a:r>
            <a:r>
              <a:rPr lang="en-GB" dirty="0" smtClean="0"/>
              <a:t> </a:t>
            </a:r>
            <a:r>
              <a:rPr lang="en-GB" dirty="0" err="1" smtClean="0"/>
              <a:t>disponibili</a:t>
            </a:r>
            <a:r>
              <a:rPr lang="en-GB" dirty="0" smtClean="0"/>
              <a:t> </a:t>
            </a:r>
            <a:r>
              <a:rPr lang="en-GB" dirty="0" err="1" smtClean="0"/>
              <a:t>numerosi</a:t>
            </a:r>
            <a:r>
              <a:rPr lang="en-GB" dirty="0" smtClean="0"/>
              <a:t> template gratuity.</a:t>
            </a:r>
          </a:p>
          <a:p>
            <a:pPr marL="139700" indent="0">
              <a:buNone/>
            </a:pPr>
            <a:r>
              <a:rPr lang="en-GB" dirty="0" smtClean="0"/>
              <a:t>Qui </a:t>
            </a:r>
            <a:r>
              <a:rPr lang="en-GB" dirty="0" err="1" smtClean="0"/>
              <a:t>il</a:t>
            </a:r>
            <a:r>
              <a:rPr lang="en-GB" dirty="0" smtClean="0"/>
              <a:t> </a:t>
            </a:r>
            <a:r>
              <a:rPr lang="en-GB" dirty="0" smtClean="0"/>
              <a:t>link per </a:t>
            </a:r>
            <a:r>
              <a:rPr lang="en-GB" dirty="0" err="1" smtClean="0"/>
              <a:t>installare</a:t>
            </a:r>
            <a:r>
              <a:rPr lang="en-GB" dirty="0" smtClean="0"/>
              <a:t> </a:t>
            </a:r>
            <a:r>
              <a:rPr lang="en-GB" dirty="0" err="1" smtClean="0"/>
              <a:t>Wordpress</a:t>
            </a:r>
            <a:r>
              <a:rPr lang="en-GB" dirty="0"/>
              <a:t>:</a:t>
            </a:r>
            <a:br>
              <a:rPr lang="en-GB" dirty="0"/>
            </a:br>
            <a:r>
              <a:rPr lang="en-GB" u="sng" dirty="0">
                <a:hlinkClick r:id="rId2"/>
              </a:rPr>
              <a:t>http://wordpress.org/download/</a:t>
            </a:r>
            <a:r>
              <a:rPr lang="en-GB" dirty="0"/>
              <a:t>.</a:t>
            </a:r>
          </a:p>
          <a:p>
            <a:pPr marL="139700" indent="0">
              <a:buNone/>
            </a:pPr>
            <a:endParaRPr lang="en-GB" dirty="0" smtClean="0"/>
          </a:p>
          <a:p>
            <a:pPr marL="139700" indent="0">
              <a:buNone/>
            </a:pPr>
            <a:r>
              <a:rPr lang="en-GB" dirty="0" smtClean="0"/>
              <a:t>Il </a:t>
            </a:r>
            <a:r>
              <a:rPr lang="en-GB" dirty="0" err="1" smtClean="0"/>
              <a:t>contenuto</a:t>
            </a:r>
            <a:r>
              <a:rPr lang="en-GB" dirty="0" smtClean="0"/>
              <a:t> e la </a:t>
            </a:r>
            <a:r>
              <a:rPr lang="en-GB" dirty="0" err="1" smtClean="0"/>
              <a:t>struttura</a:t>
            </a:r>
            <a:r>
              <a:rPr lang="en-GB" dirty="0" smtClean="0"/>
              <a:t> del </a:t>
            </a:r>
            <a:r>
              <a:rPr lang="en-GB" dirty="0" err="1" smtClean="0"/>
              <a:t>tuo</a:t>
            </a:r>
            <a:r>
              <a:rPr lang="en-GB" dirty="0" smtClean="0"/>
              <a:t> </a:t>
            </a:r>
            <a:r>
              <a:rPr lang="en-GB" dirty="0" err="1" smtClean="0"/>
              <a:t>sito</a:t>
            </a:r>
            <a:r>
              <a:rPr lang="en-GB" dirty="0" smtClean="0"/>
              <a:t> web </a:t>
            </a:r>
            <a:r>
              <a:rPr lang="en-GB" dirty="0" err="1" smtClean="0"/>
              <a:t>dovrebbe</a:t>
            </a:r>
            <a:r>
              <a:rPr lang="en-GB" dirty="0" smtClean="0"/>
              <a:t> </a:t>
            </a:r>
            <a:r>
              <a:rPr lang="en-GB" dirty="0" err="1" smtClean="0"/>
              <a:t>seguire</a:t>
            </a:r>
            <a:r>
              <a:rPr lang="en-GB" dirty="0" smtClean="0"/>
              <a:t> </a:t>
            </a:r>
            <a:r>
              <a:rPr lang="en-GB" dirty="0" err="1" smtClean="0"/>
              <a:t>tre</a:t>
            </a:r>
            <a:r>
              <a:rPr lang="en-GB" dirty="0" smtClean="0"/>
              <a:t> </a:t>
            </a:r>
            <a:r>
              <a:rPr lang="en-GB" dirty="0" err="1" smtClean="0"/>
              <a:t>criteri</a:t>
            </a:r>
            <a:r>
              <a:rPr lang="en-GB" dirty="0" smtClean="0"/>
              <a:t> base:</a:t>
            </a:r>
            <a:r>
              <a:rPr lang="en-GB" dirty="0"/>
              <a:t> </a:t>
            </a:r>
            <a:r>
              <a:rPr lang="en-GB" dirty="0" err="1" smtClean="0"/>
              <a:t>usabilità</a:t>
            </a:r>
            <a:r>
              <a:rPr lang="en-GB" dirty="0" smtClean="0"/>
              <a:t>, </a:t>
            </a:r>
            <a:r>
              <a:rPr lang="en-GB" dirty="0" err="1" smtClean="0"/>
              <a:t>facilità</a:t>
            </a:r>
            <a:r>
              <a:rPr lang="en-GB" dirty="0" smtClean="0"/>
              <a:t> </a:t>
            </a:r>
            <a:r>
              <a:rPr lang="en-GB" dirty="0" err="1" smtClean="0"/>
              <a:t>d’utilizzo</a:t>
            </a:r>
            <a:r>
              <a:rPr lang="en-GB" dirty="0" smtClean="0"/>
              <a:t> e </a:t>
            </a:r>
            <a:r>
              <a:rPr lang="en-GB" dirty="0" err="1" smtClean="0"/>
              <a:t>accessibilità</a:t>
            </a:r>
            <a:r>
              <a:rPr lang="en-GB" dirty="0" smtClean="0"/>
              <a:t> </a:t>
            </a:r>
            <a:r>
              <a:rPr lang="en-GB" dirty="0"/>
              <a:t/>
            </a:r>
            <a:br>
              <a:rPr lang="en-GB" dirty="0"/>
            </a:br>
            <a:r>
              <a:rPr lang="en-GB" dirty="0" err="1" smtClean="0"/>
              <a:t>Colori</a:t>
            </a:r>
            <a:r>
              <a:rPr lang="en-GB" dirty="0" smtClean="0"/>
              <a:t>, </a:t>
            </a:r>
            <a:r>
              <a:rPr lang="en-GB" dirty="0" err="1" smtClean="0"/>
              <a:t>loghi</a:t>
            </a:r>
            <a:r>
              <a:rPr lang="en-GB" dirty="0" smtClean="0"/>
              <a:t> e </a:t>
            </a:r>
            <a:r>
              <a:rPr lang="en-GB" dirty="0" err="1" smtClean="0"/>
              <a:t>sito</a:t>
            </a:r>
            <a:r>
              <a:rPr lang="en-GB" dirty="0" smtClean="0"/>
              <a:t> web della </a:t>
            </a:r>
            <a:r>
              <a:rPr lang="en-GB" dirty="0" err="1" smtClean="0"/>
              <a:t>tua</a:t>
            </a:r>
            <a:r>
              <a:rPr lang="en-GB" dirty="0" smtClean="0"/>
              <a:t> impresa </a:t>
            </a:r>
            <a:r>
              <a:rPr lang="en-GB" dirty="0" err="1" smtClean="0"/>
              <a:t>artigiana</a:t>
            </a:r>
            <a:r>
              <a:rPr lang="en-GB" dirty="0" smtClean="0"/>
              <a:t> </a:t>
            </a:r>
            <a:r>
              <a:rPr lang="en-GB" dirty="0" err="1" smtClean="0"/>
              <a:t>dicono</a:t>
            </a:r>
            <a:r>
              <a:rPr lang="en-GB" dirty="0" smtClean="0"/>
              <a:t> chi </a:t>
            </a:r>
            <a:r>
              <a:rPr lang="en-GB" dirty="0" err="1" smtClean="0"/>
              <a:t>sei</a:t>
            </a:r>
            <a:r>
              <a:rPr lang="en-GB" dirty="0" smtClean="0"/>
              <a:t> e </a:t>
            </a:r>
            <a:r>
              <a:rPr lang="en-GB" dirty="0" err="1" smtClean="0"/>
              <a:t>quali</a:t>
            </a:r>
            <a:r>
              <a:rPr lang="en-GB" dirty="0" smtClean="0"/>
              <a:t> </a:t>
            </a:r>
            <a:r>
              <a:rPr lang="en-GB" dirty="0" err="1" smtClean="0"/>
              <a:t>sono</a:t>
            </a:r>
            <a:r>
              <a:rPr lang="en-GB" dirty="0" smtClean="0"/>
              <a:t> </a:t>
            </a:r>
            <a:r>
              <a:rPr lang="en-GB" dirty="0" err="1" smtClean="0"/>
              <a:t>i</a:t>
            </a:r>
            <a:r>
              <a:rPr lang="en-GB" dirty="0" smtClean="0"/>
              <a:t> </a:t>
            </a:r>
            <a:r>
              <a:rPr lang="en-GB" dirty="0" err="1" smtClean="0"/>
              <a:t>tuoi</a:t>
            </a:r>
            <a:r>
              <a:rPr lang="en-GB" dirty="0" smtClean="0"/>
              <a:t> </a:t>
            </a:r>
            <a:r>
              <a:rPr lang="en-GB" dirty="0" err="1" smtClean="0"/>
              <a:t>valori</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325683"/>
            <a:ext cx="7138200" cy="1263600"/>
          </a:xfrm>
        </p:spPr>
        <p:txBody>
          <a:bodyPr/>
          <a:lstStyle/>
          <a:p>
            <a:r>
              <a:rPr lang="es-ES" dirty="0" smtClean="0">
                <a:solidFill>
                  <a:srgbClr val="F24F4F"/>
                </a:solidFill>
                <a:latin typeface="Cambria" panose="02040503050406030204" pitchFamily="18" charset="0"/>
              </a:rPr>
              <a:t>Creare un </a:t>
            </a:r>
            <a:r>
              <a:rPr lang="es-ES" dirty="0" err="1" smtClean="0">
                <a:solidFill>
                  <a:srgbClr val="F24F4F"/>
                </a:solidFill>
                <a:latin typeface="Cambria" panose="02040503050406030204" pitchFamily="18" charset="0"/>
              </a:rPr>
              <a:t>nuovo</a:t>
            </a:r>
            <a:r>
              <a:rPr lang="es-ES" dirty="0" smtClean="0">
                <a:solidFill>
                  <a:srgbClr val="F24F4F"/>
                </a:solidFill>
                <a:latin typeface="Cambria" panose="02040503050406030204" pitchFamily="18" charset="0"/>
              </a:rPr>
              <a:t> sito web</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3496946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763261"/>
            <a:ext cx="7138200" cy="2291040"/>
          </a:xfrm>
        </p:spPr>
        <p:txBody>
          <a:bodyPr/>
          <a:lstStyle/>
          <a:p>
            <a:pPr marL="139700" indent="0">
              <a:buNone/>
            </a:pPr>
            <a:r>
              <a:rPr lang="en-GB" dirty="0" smtClean="0"/>
              <a:t>Non ha </a:t>
            </a:r>
            <a:r>
              <a:rPr lang="en-GB" dirty="0" err="1" smtClean="0"/>
              <a:t>senso</a:t>
            </a:r>
            <a:r>
              <a:rPr lang="en-GB" dirty="0" smtClean="0"/>
              <a:t> </a:t>
            </a:r>
            <a:r>
              <a:rPr lang="en-GB" dirty="0" err="1" smtClean="0"/>
              <a:t>creare</a:t>
            </a:r>
            <a:r>
              <a:rPr lang="en-GB" dirty="0" smtClean="0"/>
              <a:t> un </a:t>
            </a:r>
            <a:r>
              <a:rPr lang="en-GB" dirty="0" err="1" smtClean="0"/>
              <a:t>sito</a:t>
            </a:r>
            <a:r>
              <a:rPr lang="en-GB" dirty="0" smtClean="0"/>
              <a:t> web se </a:t>
            </a:r>
            <a:r>
              <a:rPr lang="en-GB" dirty="0" err="1" smtClean="0"/>
              <a:t>nessuno</a:t>
            </a:r>
            <a:r>
              <a:rPr lang="en-GB" dirty="0" smtClean="0"/>
              <a:t> </a:t>
            </a:r>
            <a:r>
              <a:rPr lang="en-GB" dirty="0" err="1" smtClean="0"/>
              <a:t>può</a:t>
            </a:r>
            <a:r>
              <a:rPr lang="en-GB" dirty="0" smtClean="0"/>
              <a:t> </a:t>
            </a:r>
            <a:r>
              <a:rPr lang="en-GB" dirty="0" err="1" smtClean="0"/>
              <a:t>vederlo</a:t>
            </a:r>
            <a:r>
              <a:rPr lang="en-GB" dirty="0" smtClean="0"/>
              <a:t>, è </a:t>
            </a:r>
            <a:r>
              <a:rPr lang="en-GB" dirty="0" err="1" smtClean="0"/>
              <a:t>pertanto</a:t>
            </a:r>
            <a:r>
              <a:rPr lang="en-GB" dirty="0" smtClean="0"/>
              <a:t> </a:t>
            </a:r>
            <a:r>
              <a:rPr lang="en-GB" dirty="0" err="1" smtClean="0"/>
              <a:t>necessario</a:t>
            </a:r>
            <a:r>
              <a:rPr lang="en-GB" dirty="0" smtClean="0"/>
              <a:t> </a:t>
            </a:r>
            <a:r>
              <a:rPr lang="en-GB" dirty="0" err="1" smtClean="0"/>
              <a:t>implementare</a:t>
            </a:r>
            <a:r>
              <a:rPr lang="en-GB" dirty="0" smtClean="0"/>
              <a:t> </a:t>
            </a:r>
            <a:r>
              <a:rPr lang="en-GB" dirty="0" err="1" smtClean="0"/>
              <a:t>una</a:t>
            </a:r>
            <a:r>
              <a:rPr lang="en-GB" dirty="0" smtClean="0"/>
              <a:t> </a:t>
            </a:r>
            <a:r>
              <a:rPr lang="en-GB" dirty="0" err="1" smtClean="0"/>
              <a:t>strategia</a:t>
            </a:r>
            <a:r>
              <a:rPr lang="en-GB" dirty="0" smtClean="0"/>
              <a:t> SEO </a:t>
            </a:r>
            <a:r>
              <a:rPr lang="en-GB" dirty="0"/>
              <a:t>(search engine optimization</a:t>
            </a:r>
            <a:r>
              <a:rPr lang="en-GB" dirty="0" smtClean="0"/>
              <a:t>).</a:t>
            </a:r>
          </a:p>
          <a:p>
            <a:pPr marL="139700" indent="0">
              <a:buNone/>
            </a:pPr>
            <a:endParaRPr lang="it-IT" dirty="0" smtClean="0"/>
          </a:p>
          <a:p>
            <a:pPr marL="139700" indent="0">
              <a:buNone/>
            </a:pPr>
            <a:r>
              <a:rPr lang="en-GB" dirty="0" err="1" smtClean="0"/>
              <a:t>Alcuni</a:t>
            </a:r>
            <a:r>
              <a:rPr lang="en-GB" dirty="0" smtClean="0"/>
              <a:t> </a:t>
            </a:r>
            <a:r>
              <a:rPr lang="en-GB" dirty="0" err="1" smtClean="0"/>
              <a:t>elementi</a:t>
            </a:r>
            <a:r>
              <a:rPr lang="en-GB" dirty="0" smtClean="0"/>
              <a:t> SEO </a:t>
            </a:r>
            <a:r>
              <a:rPr lang="en-GB" dirty="0" err="1" smtClean="0"/>
              <a:t>sono</a:t>
            </a:r>
            <a:r>
              <a:rPr lang="en-GB" dirty="0" smtClean="0"/>
              <a:t>: </a:t>
            </a:r>
            <a:r>
              <a:rPr lang="en-GB" dirty="0"/>
              <a:t>Metatags, </a:t>
            </a:r>
            <a:r>
              <a:rPr lang="en-GB" dirty="0" err="1" smtClean="0"/>
              <a:t>immagini</a:t>
            </a:r>
            <a:r>
              <a:rPr lang="en-GB" dirty="0" smtClean="0"/>
              <a:t> </a:t>
            </a:r>
            <a:r>
              <a:rPr lang="en-GB" dirty="0"/>
              <a:t>metadata, Internal Linking, </a:t>
            </a:r>
            <a:r>
              <a:rPr lang="en-GB" dirty="0" err="1" smtClean="0"/>
              <a:t>Struttura</a:t>
            </a:r>
            <a:r>
              <a:rPr lang="en-GB" dirty="0" smtClean="0"/>
              <a:t> del </a:t>
            </a:r>
            <a:r>
              <a:rPr lang="en-GB" dirty="0" err="1" smtClean="0"/>
              <a:t>sito</a:t>
            </a:r>
            <a:r>
              <a:rPr lang="en-GB" dirty="0" smtClean="0"/>
              <a:t>, Parole </a:t>
            </a:r>
            <a:r>
              <a:rPr lang="en-GB" dirty="0" err="1" smtClean="0"/>
              <a:t>chiave</a:t>
            </a:r>
            <a:r>
              <a:rPr lang="en-GB" dirty="0" smtClean="0"/>
              <a:t> appropriate</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325683"/>
            <a:ext cx="7138200" cy="1263600"/>
          </a:xfrm>
        </p:spPr>
        <p:txBody>
          <a:bodyPr/>
          <a:lstStyle/>
          <a:p>
            <a:r>
              <a:rPr lang="en-GB" sz="3200" dirty="0" err="1" smtClean="0">
                <a:solidFill>
                  <a:srgbClr val="F24F4F"/>
                </a:solidFill>
                <a:latin typeface="Cambria" panose="02040503050406030204" pitchFamily="18" charset="0"/>
              </a:rPr>
              <a:t>Implementare</a:t>
            </a:r>
            <a:r>
              <a:rPr lang="en-GB" sz="3200" dirty="0" smtClean="0">
                <a:solidFill>
                  <a:srgbClr val="F24F4F"/>
                </a:solidFill>
                <a:latin typeface="Cambria" panose="02040503050406030204" pitchFamily="18" charset="0"/>
              </a:rPr>
              <a:t> </a:t>
            </a:r>
            <a:r>
              <a:rPr lang="en-GB" sz="3200" dirty="0" err="1" smtClean="0">
                <a:solidFill>
                  <a:srgbClr val="F24F4F"/>
                </a:solidFill>
                <a:latin typeface="Cambria" panose="02040503050406030204" pitchFamily="18" charset="0"/>
              </a:rPr>
              <a:t>una</a:t>
            </a:r>
            <a:r>
              <a:rPr lang="en-GB" sz="3200" dirty="0" smtClean="0">
                <a:solidFill>
                  <a:srgbClr val="F24F4F"/>
                </a:solidFill>
                <a:latin typeface="Cambria" panose="02040503050406030204" pitchFamily="18" charset="0"/>
              </a:rPr>
              <a:t> </a:t>
            </a:r>
            <a:r>
              <a:rPr lang="en-GB" sz="3200" dirty="0" err="1" smtClean="0">
                <a:solidFill>
                  <a:srgbClr val="F24F4F"/>
                </a:solidFill>
                <a:latin typeface="Cambria" panose="02040503050406030204" pitchFamily="18" charset="0"/>
              </a:rPr>
              <a:t>strategia</a:t>
            </a:r>
            <a:r>
              <a:rPr lang="en-GB" sz="3200" dirty="0" smtClean="0">
                <a:solidFill>
                  <a:srgbClr val="F24F4F"/>
                </a:solidFill>
                <a:latin typeface="Cambria" panose="02040503050406030204" pitchFamily="18" charset="0"/>
              </a:rPr>
              <a:t> </a:t>
            </a:r>
            <a:r>
              <a:rPr lang="en-GB" sz="3200" dirty="0">
                <a:solidFill>
                  <a:srgbClr val="F24F4F"/>
                </a:solidFill>
                <a:latin typeface="Cambria" panose="02040503050406030204" pitchFamily="18" charset="0"/>
              </a:rPr>
              <a:t>SEO </a:t>
            </a:r>
            <a:r>
              <a:rPr lang="en-GB" sz="3200" dirty="0" smtClean="0">
                <a:solidFill>
                  <a:srgbClr val="F24F4F"/>
                </a:solidFill>
                <a:latin typeface="Cambria" panose="02040503050406030204" pitchFamily="18" charset="0"/>
              </a:rPr>
              <a:t>(</a:t>
            </a:r>
            <a:r>
              <a:rPr lang="en-GB" sz="3200" dirty="0" err="1" smtClean="0">
                <a:solidFill>
                  <a:srgbClr val="F24F4F"/>
                </a:solidFill>
                <a:latin typeface="Cambria" panose="02040503050406030204" pitchFamily="18" charset="0"/>
              </a:rPr>
              <a:t>Ottimizzazione</a:t>
            </a:r>
            <a:r>
              <a:rPr lang="en-GB" sz="3200" dirty="0" smtClean="0">
                <a:solidFill>
                  <a:srgbClr val="F24F4F"/>
                </a:solidFill>
                <a:latin typeface="Cambria" panose="02040503050406030204" pitchFamily="18" charset="0"/>
              </a:rPr>
              <a:t> </a:t>
            </a:r>
            <a:r>
              <a:rPr lang="en-GB" sz="3200" dirty="0" err="1" smtClean="0">
                <a:solidFill>
                  <a:srgbClr val="F24F4F"/>
                </a:solidFill>
                <a:latin typeface="Cambria" panose="02040503050406030204" pitchFamily="18" charset="0"/>
              </a:rPr>
              <a:t>Motori</a:t>
            </a:r>
            <a:r>
              <a:rPr lang="en-GB" sz="3200" dirty="0" smtClean="0">
                <a:solidFill>
                  <a:srgbClr val="F24F4F"/>
                </a:solidFill>
                <a:latin typeface="Cambria" panose="02040503050406030204" pitchFamily="18" charset="0"/>
              </a:rPr>
              <a:t> di </a:t>
            </a:r>
            <a:r>
              <a:rPr lang="en-GB" sz="3200" dirty="0" err="1" smtClean="0">
                <a:solidFill>
                  <a:srgbClr val="F24F4F"/>
                </a:solidFill>
                <a:latin typeface="Cambria" panose="02040503050406030204" pitchFamily="18" charset="0"/>
              </a:rPr>
              <a:t>Ricerca</a:t>
            </a:r>
            <a:r>
              <a:rPr lang="en-GB" sz="3200" dirty="0" smtClean="0">
                <a:solidFill>
                  <a:srgbClr val="F24F4F"/>
                </a:solidFill>
                <a:latin typeface="Cambria" panose="02040503050406030204" pitchFamily="18" charset="0"/>
              </a:rPr>
              <a:t>)</a:t>
            </a:r>
            <a:endParaRPr lang="es-ES" sz="3200" dirty="0">
              <a:solidFill>
                <a:srgbClr val="F24F4F"/>
              </a:solidFill>
              <a:latin typeface="Cambria" panose="02040503050406030204" pitchFamily="18" charset="0"/>
            </a:endParaRPr>
          </a:p>
        </p:txBody>
      </p:sp>
    </p:spTree>
    <p:extLst>
      <p:ext uri="{BB962C8B-B14F-4D97-AF65-F5344CB8AC3E}">
        <p14:creationId xmlns:p14="http://schemas.microsoft.com/office/powerpoint/2010/main" val="343841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n-GB" dirty="0" err="1" smtClean="0"/>
              <a:t>Dopo</a:t>
            </a:r>
            <a:r>
              <a:rPr lang="en-GB" dirty="0" smtClean="0"/>
              <a:t> aver </a:t>
            </a:r>
            <a:r>
              <a:rPr lang="en-GB" dirty="0" err="1" smtClean="0"/>
              <a:t>creato</a:t>
            </a:r>
            <a:r>
              <a:rPr lang="en-GB" dirty="0" smtClean="0"/>
              <a:t> un </a:t>
            </a:r>
            <a:r>
              <a:rPr lang="en-GB" dirty="0" err="1" smtClean="0"/>
              <a:t>nuovo</a:t>
            </a:r>
            <a:r>
              <a:rPr lang="en-GB" dirty="0" smtClean="0"/>
              <a:t> </a:t>
            </a:r>
            <a:r>
              <a:rPr lang="en-GB" dirty="0" err="1" smtClean="0"/>
              <a:t>sito</a:t>
            </a:r>
            <a:r>
              <a:rPr lang="en-GB" dirty="0" smtClean="0"/>
              <a:t> web, è tempo di </a:t>
            </a:r>
            <a:r>
              <a:rPr lang="en-GB" dirty="0" err="1" smtClean="0"/>
              <a:t>potenziare</a:t>
            </a:r>
            <a:r>
              <a:rPr lang="en-GB" dirty="0" smtClean="0"/>
              <a:t> le </a:t>
            </a:r>
            <a:r>
              <a:rPr lang="en-GB" dirty="0" err="1" smtClean="0"/>
              <a:t>tue</a:t>
            </a:r>
            <a:r>
              <a:rPr lang="en-GB" dirty="0" smtClean="0"/>
              <a:t> </a:t>
            </a:r>
            <a:r>
              <a:rPr lang="en-GB" dirty="0" err="1" smtClean="0"/>
              <a:t>abilità</a:t>
            </a:r>
            <a:r>
              <a:rPr lang="en-GB" dirty="0" smtClean="0"/>
              <a:t> </a:t>
            </a:r>
            <a:r>
              <a:rPr lang="en-GB" dirty="0" err="1" smtClean="0"/>
              <a:t>comunicative</a:t>
            </a:r>
            <a:r>
              <a:rPr lang="en-GB" dirty="0" smtClean="0"/>
              <a:t> al fine di </a:t>
            </a:r>
            <a:r>
              <a:rPr lang="en-GB" dirty="0" err="1" smtClean="0"/>
              <a:t>raggiungere</a:t>
            </a:r>
            <a:r>
              <a:rPr lang="en-GB" dirty="0" smtClean="0"/>
              <a:t> un </a:t>
            </a:r>
            <a:r>
              <a:rPr lang="en-GB" dirty="0" err="1" smtClean="0"/>
              <a:t>vasto</a:t>
            </a:r>
            <a:r>
              <a:rPr lang="en-GB" dirty="0" smtClean="0"/>
              <a:t> </a:t>
            </a:r>
            <a:r>
              <a:rPr lang="en-GB" dirty="0" err="1" smtClean="0"/>
              <a:t>pubblico</a:t>
            </a:r>
            <a:r>
              <a:rPr lang="en-GB" dirty="0" smtClean="0"/>
              <a:t> in termini di </a:t>
            </a:r>
            <a:r>
              <a:rPr lang="en-GB" dirty="0" err="1" smtClean="0"/>
              <a:t>età</a:t>
            </a:r>
            <a:r>
              <a:rPr lang="en-GB" dirty="0" smtClean="0"/>
              <a:t>, </a:t>
            </a:r>
            <a:r>
              <a:rPr lang="en-GB" dirty="0" err="1" smtClean="0"/>
              <a:t>genere</a:t>
            </a:r>
            <a:r>
              <a:rPr lang="en-GB" dirty="0" smtClean="0"/>
              <a:t>, </a:t>
            </a:r>
            <a:r>
              <a:rPr lang="en-GB" dirty="0" err="1" smtClean="0"/>
              <a:t>caratteristiche</a:t>
            </a:r>
            <a:r>
              <a:rPr lang="en-GB" dirty="0" smtClean="0"/>
              <a:t> </a:t>
            </a:r>
            <a:r>
              <a:rPr lang="en-GB" dirty="0" err="1" smtClean="0"/>
              <a:t>sociali</a:t>
            </a:r>
            <a:r>
              <a:rPr lang="en-GB" dirty="0" smtClean="0"/>
              <a:t> e profile </a:t>
            </a:r>
            <a:r>
              <a:rPr lang="en-GB" dirty="0" err="1" smtClean="0"/>
              <a:t>occupazionale</a:t>
            </a:r>
            <a:r>
              <a:rPr lang="en-GB" dirty="0" smtClean="0"/>
              <a:t>. </a:t>
            </a:r>
          </a:p>
          <a:p>
            <a:pPr marL="139700" indent="0">
              <a:buNone/>
            </a:pPr>
            <a:r>
              <a:rPr lang="en-GB" dirty="0" err="1" smtClean="0"/>
              <a:t>Condividi</a:t>
            </a:r>
            <a:r>
              <a:rPr lang="en-GB" dirty="0" smtClean="0"/>
              <a:t> </a:t>
            </a:r>
            <a:r>
              <a:rPr lang="en-GB" dirty="0" err="1" smtClean="0"/>
              <a:t>contenuti</a:t>
            </a:r>
            <a:r>
              <a:rPr lang="en-GB" dirty="0" smtClean="0"/>
              <a:t> </a:t>
            </a:r>
            <a:r>
              <a:rPr lang="en-GB" dirty="0" err="1" smtClean="0"/>
              <a:t>diversi</a:t>
            </a:r>
            <a:r>
              <a:rPr lang="en-GB" dirty="0" smtClean="0"/>
              <a:t> sui </a:t>
            </a:r>
            <a:r>
              <a:rPr lang="en-GB" dirty="0" err="1" smtClean="0"/>
              <a:t>tuoi</a:t>
            </a:r>
            <a:r>
              <a:rPr lang="en-GB" dirty="0" smtClean="0"/>
              <a:t> profile social </a:t>
            </a:r>
            <a:r>
              <a:rPr lang="en-GB" dirty="0" err="1" smtClean="0"/>
              <a:t>così</a:t>
            </a:r>
            <a:r>
              <a:rPr lang="en-GB" dirty="0" smtClean="0"/>
              <a:t> da </a:t>
            </a:r>
            <a:r>
              <a:rPr lang="en-GB" dirty="0" err="1" smtClean="0"/>
              <a:t>espandere</a:t>
            </a:r>
            <a:r>
              <a:rPr lang="en-GB" dirty="0" smtClean="0"/>
              <a:t> la </a:t>
            </a:r>
            <a:r>
              <a:rPr lang="en-GB" dirty="0" err="1" smtClean="0"/>
              <a:t>platea</a:t>
            </a:r>
            <a:r>
              <a:rPr lang="en-GB" dirty="0" smtClean="0"/>
              <a:t> di </a:t>
            </a:r>
            <a:r>
              <a:rPr lang="en-GB" dirty="0" err="1" smtClean="0"/>
              <a:t>persone</a:t>
            </a:r>
            <a:r>
              <a:rPr lang="en-GB" dirty="0" smtClean="0"/>
              <a:t> a </a:t>
            </a:r>
            <a:r>
              <a:rPr lang="en-GB" dirty="0" err="1" smtClean="0"/>
              <a:t>contatto</a:t>
            </a:r>
            <a:r>
              <a:rPr lang="en-GB" dirty="0" smtClean="0"/>
              <a:t> con la </a:t>
            </a:r>
            <a:r>
              <a:rPr lang="en-GB" dirty="0" err="1" smtClean="0"/>
              <a:t>tua</a:t>
            </a:r>
            <a:r>
              <a:rPr lang="en-GB" dirty="0" smtClean="0"/>
              <a:t> impresa </a:t>
            </a:r>
            <a:r>
              <a:rPr lang="en-GB" dirty="0" err="1" smtClean="0"/>
              <a:t>ed</a:t>
            </a:r>
            <a:r>
              <a:rPr lang="en-GB" dirty="0" smtClean="0"/>
              <a:t> </a:t>
            </a:r>
            <a:r>
              <a:rPr lang="en-GB" dirty="0" err="1" smtClean="0"/>
              <a:t>raggiungere</a:t>
            </a:r>
            <a:r>
              <a:rPr lang="en-GB" dirty="0" smtClean="0"/>
              <a:t> </a:t>
            </a:r>
            <a:r>
              <a:rPr lang="en-GB" dirty="0" err="1" smtClean="0"/>
              <a:t>più</a:t>
            </a:r>
            <a:r>
              <a:rPr lang="en-GB" dirty="0" smtClean="0"/>
              <a:t> </a:t>
            </a:r>
            <a:r>
              <a:rPr lang="en-GB" dirty="0" err="1" smtClean="0"/>
              <a:t>contatti</a:t>
            </a:r>
            <a:r>
              <a:rPr lang="en-GB" dirty="0" smtClean="0"/>
              <a:t> con le </a:t>
            </a:r>
            <a:r>
              <a:rPr lang="en-GB" dirty="0" err="1" smtClean="0"/>
              <a:t>tue</a:t>
            </a:r>
            <a:r>
              <a:rPr lang="en-GB" dirty="0" smtClean="0"/>
              <a:t> </a:t>
            </a:r>
            <a:r>
              <a:rPr lang="en-GB" dirty="0" err="1" smtClean="0"/>
              <a:t>campagne</a:t>
            </a:r>
            <a:r>
              <a:rPr lang="en-GB" dirty="0" smtClean="0"/>
              <a:t>.</a:t>
            </a:r>
          </a:p>
          <a:p>
            <a:pPr marL="139700" indent="0">
              <a:buNone/>
            </a:pPr>
            <a:endParaRPr lang="en-GB" dirty="0"/>
          </a:p>
          <a:p>
            <a:pPr marL="139700" indent="0">
              <a:buNone/>
            </a:pPr>
            <a:r>
              <a:rPr lang="en-GB" dirty="0" smtClean="0"/>
              <a:t>E’ </a:t>
            </a:r>
            <a:r>
              <a:rPr lang="en-GB" dirty="0" err="1" smtClean="0"/>
              <a:t>inoltre</a:t>
            </a:r>
            <a:r>
              <a:rPr lang="en-GB" dirty="0" smtClean="0"/>
              <a:t> </a:t>
            </a:r>
            <a:r>
              <a:rPr lang="en-GB" dirty="0" err="1" smtClean="0"/>
              <a:t>importante</a:t>
            </a:r>
            <a:r>
              <a:rPr lang="en-GB" dirty="0" smtClean="0"/>
              <a:t> </a:t>
            </a:r>
            <a:r>
              <a:rPr lang="en-GB" dirty="0" err="1" smtClean="0"/>
              <a:t>scegliere</a:t>
            </a:r>
            <a:r>
              <a:rPr lang="en-GB" dirty="0" smtClean="0"/>
              <a:t> I social network </a:t>
            </a:r>
            <a:r>
              <a:rPr lang="en-GB" dirty="0" err="1" smtClean="0"/>
              <a:t>più</a:t>
            </a:r>
            <a:r>
              <a:rPr lang="en-GB" dirty="0" smtClean="0"/>
              <a:t> </a:t>
            </a:r>
            <a:r>
              <a:rPr lang="en-GB" dirty="0" err="1" smtClean="0"/>
              <a:t>appropriati</a:t>
            </a:r>
            <a:r>
              <a:rPr lang="en-GB" dirty="0" smtClean="0"/>
              <a:t> per la </a:t>
            </a:r>
            <a:r>
              <a:rPr lang="en-GB" dirty="0" err="1" smtClean="0"/>
              <a:t>tua</a:t>
            </a:r>
            <a:r>
              <a:rPr lang="en-GB" dirty="0" smtClean="0"/>
              <a:t> impresa.</a:t>
            </a:r>
            <a:endParaRPr lang="en-GB" dirty="0"/>
          </a:p>
          <a:p>
            <a:pPr marL="139700" indent="0">
              <a:buNone/>
            </a:pP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325683"/>
            <a:ext cx="7138200" cy="1263600"/>
          </a:xfrm>
        </p:spPr>
        <p:txBody>
          <a:bodyPr/>
          <a:lstStyle/>
          <a:p>
            <a:r>
              <a:rPr lang="en-GB" dirty="0">
                <a:solidFill>
                  <a:srgbClr val="F24F4F"/>
                </a:solidFill>
                <a:latin typeface="Cambria" panose="02040503050406030204" pitchFamily="18" charset="0"/>
              </a:rPr>
              <a:t>Social networks </a:t>
            </a:r>
            <a:r>
              <a:rPr lang="en-GB" dirty="0" smtClean="0">
                <a:solidFill>
                  <a:srgbClr val="F24F4F"/>
                </a:solidFill>
                <a:latin typeface="Cambria" panose="02040503050406030204" pitchFamily="18" charset="0"/>
              </a:rPr>
              <a:t>per </a:t>
            </a:r>
            <a:r>
              <a:rPr lang="en-GB" dirty="0" err="1" smtClean="0">
                <a:solidFill>
                  <a:srgbClr val="F24F4F"/>
                </a:solidFill>
                <a:latin typeface="Cambria" panose="02040503050406030204" pitchFamily="18" charset="0"/>
              </a:rPr>
              <a:t>l’impresa</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174642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n-GB" dirty="0" smtClean="0"/>
              <a:t>Per </a:t>
            </a:r>
            <a:r>
              <a:rPr lang="en-GB" dirty="0" err="1" smtClean="0"/>
              <a:t>medie</a:t>
            </a:r>
            <a:r>
              <a:rPr lang="en-GB" dirty="0" smtClean="0"/>
              <a:t> e </a:t>
            </a:r>
            <a:r>
              <a:rPr lang="en-GB" dirty="0" err="1" smtClean="0"/>
              <a:t>grandi</a:t>
            </a:r>
            <a:r>
              <a:rPr lang="en-GB" dirty="0" smtClean="0"/>
              <a:t> </a:t>
            </a:r>
            <a:r>
              <a:rPr lang="en-GB" dirty="0" err="1" smtClean="0"/>
              <a:t>imprese</a:t>
            </a:r>
            <a:r>
              <a:rPr lang="en-GB" dirty="0" smtClean="0"/>
              <a:t>, </a:t>
            </a:r>
            <a:r>
              <a:rPr lang="en-GB" dirty="0" err="1"/>
              <a:t>Whatsapp</a:t>
            </a:r>
            <a:r>
              <a:rPr lang="en-GB" dirty="0"/>
              <a:t> </a:t>
            </a:r>
            <a:r>
              <a:rPr lang="en-GB" dirty="0" err="1" smtClean="0"/>
              <a:t>facilita</a:t>
            </a:r>
            <a:r>
              <a:rPr lang="en-GB" dirty="0" smtClean="0"/>
              <a:t> la </a:t>
            </a:r>
            <a:r>
              <a:rPr lang="en-GB" dirty="0" err="1" smtClean="0"/>
              <a:t>comunicazione</a:t>
            </a:r>
            <a:r>
              <a:rPr lang="en-GB" dirty="0" smtClean="0"/>
              <a:t> con </a:t>
            </a:r>
            <a:r>
              <a:rPr lang="en-GB" dirty="0" smtClean="0"/>
              <a:t>client in </a:t>
            </a:r>
            <a:r>
              <a:rPr lang="en-GB" dirty="0" err="1" smtClean="0"/>
              <a:t>tutto</a:t>
            </a:r>
            <a:r>
              <a:rPr lang="en-GB" dirty="0" smtClean="0"/>
              <a:t> </a:t>
            </a:r>
            <a:r>
              <a:rPr lang="en-GB" dirty="0" err="1" smtClean="0"/>
              <a:t>il</a:t>
            </a:r>
            <a:r>
              <a:rPr lang="en-GB" dirty="0" smtClean="0"/>
              <a:t> </a:t>
            </a:r>
            <a:r>
              <a:rPr lang="en-GB" dirty="0" err="1" smtClean="0"/>
              <a:t>mondo</a:t>
            </a:r>
            <a:r>
              <a:rPr lang="en-GB" dirty="0" smtClean="0"/>
              <a:t>. </a:t>
            </a:r>
            <a:r>
              <a:rPr lang="en-GB" dirty="0" err="1" smtClean="0"/>
              <a:t>Oltre</a:t>
            </a:r>
            <a:r>
              <a:rPr lang="en-GB" dirty="0" smtClean="0"/>
              <a:t> ad </a:t>
            </a:r>
            <a:r>
              <a:rPr lang="en-GB" dirty="0" err="1" smtClean="0"/>
              <a:t>inviare</a:t>
            </a:r>
            <a:r>
              <a:rPr lang="en-GB" dirty="0" smtClean="0"/>
              <a:t> e </a:t>
            </a:r>
            <a:r>
              <a:rPr lang="en-GB" dirty="0" err="1" smtClean="0"/>
              <a:t>ricevere</a:t>
            </a:r>
            <a:r>
              <a:rPr lang="en-GB" dirty="0" smtClean="0"/>
              <a:t> </a:t>
            </a:r>
            <a:r>
              <a:rPr lang="en-GB" dirty="0" err="1" smtClean="0"/>
              <a:t>messaggi</a:t>
            </a:r>
            <a:r>
              <a:rPr lang="en-GB" dirty="0" smtClean="0"/>
              <a:t> di </a:t>
            </a:r>
            <a:r>
              <a:rPr lang="en-GB" dirty="0" err="1" smtClean="0"/>
              <a:t>testo</a:t>
            </a:r>
            <a:r>
              <a:rPr lang="en-GB" dirty="0" smtClean="0"/>
              <a:t>, </a:t>
            </a:r>
            <a:r>
              <a:rPr lang="en-GB" dirty="0" err="1" smtClean="0"/>
              <a:t>alcune</a:t>
            </a:r>
            <a:r>
              <a:rPr lang="en-GB" dirty="0" smtClean="0"/>
              <a:t> </a:t>
            </a:r>
            <a:r>
              <a:rPr lang="en-GB" dirty="0" err="1" smtClean="0"/>
              <a:t>funzioni</a:t>
            </a:r>
            <a:r>
              <a:rPr lang="en-GB" dirty="0" smtClean="0"/>
              <a:t> </a:t>
            </a:r>
            <a:r>
              <a:rPr lang="en-GB" dirty="0" err="1" smtClean="0"/>
              <a:t>interessanti</a:t>
            </a:r>
            <a:r>
              <a:rPr lang="en-GB" dirty="0" smtClean="0"/>
              <a:t> </a:t>
            </a:r>
            <a:r>
              <a:rPr lang="en-GB" dirty="0" err="1" smtClean="0"/>
              <a:t>che</a:t>
            </a:r>
            <a:r>
              <a:rPr lang="en-GB" dirty="0" smtClean="0"/>
              <a:t> </a:t>
            </a:r>
            <a:r>
              <a:rPr lang="en-GB" dirty="0" err="1" smtClean="0"/>
              <a:t>potrebbero</a:t>
            </a:r>
            <a:r>
              <a:rPr lang="en-GB" dirty="0" smtClean="0"/>
              <a:t> </a:t>
            </a:r>
            <a:r>
              <a:rPr lang="en-GB" dirty="0" err="1" smtClean="0"/>
              <a:t>interessarti</a:t>
            </a:r>
            <a:r>
              <a:rPr lang="en-GB" dirty="0" smtClean="0"/>
              <a:t> come </a:t>
            </a:r>
            <a:r>
              <a:rPr lang="en-GB" dirty="0" err="1" smtClean="0"/>
              <a:t>imprenditore</a:t>
            </a:r>
            <a:r>
              <a:rPr lang="en-GB" dirty="0" smtClean="0"/>
              <a:t> </a:t>
            </a:r>
            <a:r>
              <a:rPr lang="en-GB" dirty="0" err="1" smtClean="0"/>
              <a:t>sono</a:t>
            </a:r>
            <a:r>
              <a:rPr lang="en-GB" dirty="0" smtClean="0"/>
              <a:t>: </a:t>
            </a:r>
          </a:p>
          <a:p>
            <a:r>
              <a:rPr lang="en-GB" dirty="0" err="1" smtClean="0"/>
              <a:t>Creare</a:t>
            </a:r>
            <a:r>
              <a:rPr lang="en-GB" dirty="0" smtClean="0"/>
              <a:t> un account business, </a:t>
            </a:r>
            <a:r>
              <a:rPr lang="en-GB" dirty="0" err="1" smtClean="0"/>
              <a:t>chattare</a:t>
            </a:r>
            <a:r>
              <a:rPr lang="en-GB" dirty="0" smtClean="0"/>
              <a:t> con </a:t>
            </a:r>
            <a:r>
              <a:rPr lang="en-GB" dirty="0" err="1" smtClean="0"/>
              <a:t>i</a:t>
            </a:r>
            <a:r>
              <a:rPr lang="en-GB" dirty="0" smtClean="0"/>
              <a:t> </a:t>
            </a:r>
            <a:r>
              <a:rPr lang="en-GB" dirty="0" err="1" smtClean="0"/>
              <a:t>clienti</a:t>
            </a:r>
            <a:r>
              <a:rPr lang="en-GB" dirty="0" smtClean="0"/>
              <a:t>, </a:t>
            </a:r>
            <a:r>
              <a:rPr lang="en-GB" dirty="0" err="1" smtClean="0"/>
              <a:t>rispondere</a:t>
            </a:r>
            <a:r>
              <a:rPr lang="en-GB" dirty="0" smtClean="0"/>
              <a:t> a </a:t>
            </a:r>
            <a:r>
              <a:rPr lang="en-GB" dirty="0" err="1" smtClean="0"/>
              <a:t>domande</a:t>
            </a:r>
            <a:r>
              <a:rPr lang="en-GB" dirty="0" smtClean="0"/>
              <a:t> e </a:t>
            </a:r>
            <a:r>
              <a:rPr lang="en-GB" dirty="0" err="1" smtClean="0"/>
              <a:t>pubblicizzare</a:t>
            </a:r>
            <a:r>
              <a:rPr lang="en-GB" dirty="0" smtClean="0"/>
              <a:t> le </a:t>
            </a:r>
            <a:r>
              <a:rPr lang="en-GB" dirty="0" err="1" smtClean="0"/>
              <a:t>tue</a:t>
            </a:r>
            <a:r>
              <a:rPr lang="en-GB" dirty="0" smtClean="0"/>
              <a:t> </a:t>
            </a:r>
            <a:r>
              <a:rPr lang="en-GB" dirty="0" err="1" smtClean="0"/>
              <a:t>creazioni</a:t>
            </a:r>
            <a:r>
              <a:rPr lang="en-GB" dirty="0" smtClean="0"/>
              <a:t> in tempo </a:t>
            </a:r>
            <a:r>
              <a:rPr lang="en-GB" dirty="0" err="1" smtClean="0"/>
              <a:t>reale</a:t>
            </a:r>
            <a:endParaRPr lang="en-GB" dirty="0"/>
          </a:p>
          <a:p>
            <a:pPr lvl="0"/>
            <a:r>
              <a:rPr lang="en-GB" dirty="0" err="1" smtClean="0"/>
              <a:t>Creare</a:t>
            </a:r>
            <a:r>
              <a:rPr lang="en-GB" dirty="0" smtClean="0"/>
              <a:t> chat di Gruppo con </a:t>
            </a:r>
            <a:r>
              <a:rPr lang="en-GB" dirty="0" err="1" smtClean="0"/>
              <a:t>i</a:t>
            </a:r>
            <a:r>
              <a:rPr lang="en-GB" dirty="0" smtClean="0"/>
              <a:t> </a:t>
            </a:r>
            <a:r>
              <a:rPr lang="en-GB" dirty="0" err="1" smtClean="0"/>
              <a:t>tuoi</a:t>
            </a:r>
            <a:r>
              <a:rPr lang="en-GB" dirty="0" smtClean="0"/>
              <a:t> client per </a:t>
            </a:r>
            <a:r>
              <a:rPr lang="en-GB" dirty="0" err="1" smtClean="0"/>
              <a:t>promuovere</a:t>
            </a:r>
            <a:r>
              <a:rPr lang="en-GB" dirty="0" smtClean="0"/>
              <a:t> </a:t>
            </a:r>
            <a:r>
              <a:rPr lang="en-GB" dirty="0" err="1" smtClean="0"/>
              <a:t>nuove</a:t>
            </a:r>
            <a:r>
              <a:rPr lang="en-GB" dirty="0" smtClean="0"/>
              <a:t> </a:t>
            </a:r>
            <a:r>
              <a:rPr lang="en-GB" dirty="0" err="1" smtClean="0"/>
              <a:t>creazioni</a:t>
            </a:r>
            <a:r>
              <a:rPr lang="en-GB" dirty="0" smtClean="0"/>
              <a:t>, </a:t>
            </a:r>
            <a:r>
              <a:rPr lang="en-GB" dirty="0" err="1" smtClean="0"/>
              <a:t>vendite</a:t>
            </a:r>
            <a:r>
              <a:rPr lang="en-GB" dirty="0" smtClean="0"/>
              <a:t>, </a:t>
            </a:r>
            <a:r>
              <a:rPr lang="en-GB" dirty="0" err="1" smtClean="0"/>
              <a:t>offerte</a:t>
            </a:r>
            <a:r>
              <a:rPr lang="en-GB" dirty="0" smtClean="0"/>
              <a:t>, etc. </a:t>
            </a:r>
            <a:endParaRPr lang="en-GB" dirty="0"/>
          </a:p>
          <a:p>
            <a:pPr lvl="0"/>
            <a:r>
              <a:rPr lang="en-GB" dirty="0" err="1" smtClean="0"/>
              <a:t>Inviare</a:t>
            </a:r>
            <a:r>
              <a:rPr lang="en-GB" dirty="0" smtClean="0"/>
              <a:t> </a:t>
            </a:r>
            <a:r>
              <a:rPr lang="en-GB" dirty="0" err="1" smtClean="0"/>
              <a:t>foto</a:t>
            </a:r>
            <a:r>
              <a:rPr lang="en-GB" dirty="0" smtClean="0"/>
              <a:t>, video, </a:t>
            </a:r>
            <a:r>
              <a:rPr lang="en-GB" dirty="0" err="1" smtClean="0"/>
              <a:t>messaggi</a:t>
            </a:r>
            <a:r>
              <a:rPr lang="en-GB" dirty="0" smtClean="0"/>
              <a:t> </a:t>
            </a:r>
            <a:r>
              <a:rPr lang="en-GB" dirty="0" err="1" smtClean="0"/>
              <a:t>vocali</a:t>
            </a:r>
            <a:endParaRPr lang="en-GB" dirty="0"/>
          </a:p>
          <a:p>
            <a:pPr lvl="0"/>
            <a:r>
              <a:rPr lang="en-GB" dirty="0" err="1" smtClean="0"/>
              <a:t>Usare</a:t>
            </a:r>
            <a:r>
              <a:rPr lang="en-GB" dirty="0"/>
              <a:t> </a:t>
            </a:r>
            <a:r>
              <a:rPr lang="en-GB" dirty="0" smtClean="0"/>
              <a:t>la </a:t>
            </a:r>
            <a:r>
              <a:rPr lang="en-GB" dirty="0" err="1" smtClean="0"/>
              <a:t>tua</a:t>
            </a:r>
            <a:r>
              <a:rPr lang="en-GB" dirty="0" smtClean="0"/>
              <a:t> imagine del profile per </a:t>
            </a:r>
            <a:r>
              <a:rPr lang="en-GB" dirty="0" err="1" smtClean="0"/>
              <a:t>pubblicizzare</a:t>
            </a:r>
            <a:r>
              <a:rPr lang="en-GB" dirty="0" smtClean="0"/>
              <a:t> </a:t>
            </a:r>
            <a:r>
              <a:rPr lang="en-GB" dirty="0" smtClean="0"/>
              <a:t>la </a:t>
            </a:r>
            <a:r>
              <a:rPr lang="en-GB" dirty="0" err="1" smtClean="0"/>
              <a:t>tua</a:t>
            </a:r>
            <a:r>
              <a:rPr lang="en-GB" dirty="0" smtClean="0"/>
              <a:t> imagine corporative e </a:t>
            </a:r>
            <a:r>
              <a:rPr lang="en-GB" dirty="0" err="1" smtClean="0"/>
              <a:t>comunicare</a:t>
            </a:r>
            <a:r>
              <a:rPr lang="en-GB" dirty="0" smtClean="0"/>
              <a:t> un </a:t>
            </a:r>
            <a:r>
              <a:rPr lang="en-GB" dirty="0" err="1" smtClean="0"/>
              <a:t>messaggio</a:t>
            </a:r>
            <a:r>
              <a:rPr lang="en-GB" dirty="0" smtClean="0"/>
              <a:t> </a:t>
            </a:r>
            <a:r>
              <a:rPr lang="en-GB" dirty="0" err="1" smtClean="0"/>
              <a:t>chiaro</a:t>
            </a:r>
            <a:r>
              <a:rPr lang="en-GB" dirty="0" smtClean="0"/>
              <a:t> e ad </a:t>
            </a:r>
            <a:r>
              <a:rPr lang="en-GB" dirty="0" err="1" smtClean="0"/>
              <a:t>impatto</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325683"/>
            <a:ext cx="7138200" cy="1263600"/>
          </a:xfrm>
        </p:spPr>
        <p:txBody>
          <a:bodyPr/>
          <a:lstStyle/>
          <a:p>
            <a:r>
              <a:rPr lang="en-GB" dirty="0" err="1" smtClean="0">
                <a:solidFill>
                  <a:srgbClr val="F24F4F"/>
                </a:solidFill>
                <a:latin typeface="Cambria" panose="02040503050406030204" pitchFamily="18" charset="0"/>
              </a:rPr>
              <a:t>Whatsapp</a:t>
            </a:r>
            <a:r>
              <a:rPr lang="en-GB" dirty="0" smtClean="0">
                <a:solidFill>
                  <a:srgbClr val="F24F4F"/>
                </a:solidFill>
                <a:latin typeface="Cambria" panose="02040503050406030204" pitchFamily="18" charset="0"/>
              </a:rPr>
              <a:t> per </a:t>
            </a:r>
            <a:r>
              <a:rPr lang="en-GB" dirty="0" err="1" smtClean="0">
                <a:solidFill>
                  <a:srgbClr val="F24F4F"/>
                </a:solidFill>
                <a:latin typeface="Cambria" panose="02040503050406030204" pitchFamily="18" charset="0"/>
              </a:rPr>
              <a:t>l’impresa</a:t>
            </a:r>
            <a:r>
              <a:rPr lang="en-GB" dirty="0" smtClean="0">
                <a:solidFill>
                  <a:srgbClr val="F24F4F"/>
                </a:solidFill>
                <a:latin typeface="Cambria" panose="02040503050406030204" pitchFamily="18" charset="0"/>
              </a:rPr>
              <a:t>:</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224999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n-GB" dirty="0" err="1" smtClean="0"/>
              <a:t>Quando</a:t>
            </a:r>
            <a:r>
              <a:rPr lang="en-GB" dirty="0" smtClean="0"/>
              <a:t> </a:t>
            </a:r>
            <a:r>
              <a:rPr lang="en-GB" dirty="0" err="1" smtClean="0"/>
              <a:t>sei</a:t>
            </a:r>
            <a:r>
              <a:rPr lang="en-GB" dirty="0" smtClean="0"/>
              <a:t> in </a:t>
            </a:r>
            <a:r>
              <a:rPr lang="en-GB" dirty="0" err="1" smtClean="0"/>
              <a:t>procinto</a:t>
            </a:r>
            <a:r>
              <a:rPr lang="en-GB" dirty="0" smtClean="0"/>
              <a:t> di </a:t>
            </a:r>
            <a:r>
              <a:rPr lang="en-GB" dirty="0" err="1" smtClean="0"/>
              <a:t>iniziare</a:t>
            </a:r>
            <a:r>
              <a:rPr lang="en-GB" dirty="0" smtClean="0"/>
              <a:t> </a:t>
            </a:r>
            <a:r>
              <a:rPr lang="en-GB" dirty="0" err="1" smtClean="0"/>
              <a:t>l’import</a:t>
            </a:r>
            <a:r>
              <a:rPr lang="en-GB" dirty="0" smtClean="0"/>
              <a:t>/export non </a:t>
            </a:r>
            <a:r>
              <a:rPr lang="en-GB" dirty="0" err="1" smtClean="0"/>
              <a:t>c’è</a:t>
            </a:r>
            <a:r>
              <a:rPr lang="en-GB" dirty="0" smtClean="0"/>
              <a:t> </a:t>
            </a:r>
            <a:r>
              <a:rPr lang="en-GB" dirty="0" err="1" smtClean="0"/>
              <a:t>bisogno</a:t>
            </a:r>
            <a:r>
              <a:rPr lang="en-GB" dirty="0" smtClean="0"/>
              <a:t> di </a:t>
            </a:r>
            <a:r>
              <a:rPr lang="en-GB" dirty="0" err="1" smtClean="0"/>
              <a:t>pensare</a:t>
            </a:r>
            <a:r>
              <a:rPr lang="en-GB" dirty="0" smtClean="0"/>
              <a:t> al </a:t>
            </a:r>
            <a:r>
              <a:rPr lang="en-GB" dirty="0" err="1" smtClean="0"/>
              <a:t>mercato</a:t>
            </a:r>
            <a:r>
              <a:rPr lang="en-GB" dirty="0" smtClean="0"/>
              <a:t> </a:t>
            </a:r>
            <a:r>
              <a:rPr lang="en-GB" dirty="0" err="1" smtClean="0"/>
              <a:t>più</a:t>
            </a:r>
            <a:r>
              <a:rPr lang="en-GB" dirty="0" smtClean="0"/>
              <a:t> </a:t>
            </a:r>
            <a:r>
              <a:rPr lang="en-GB" dirty="0" err="1" smtClean="0"/>
              <a:t>remoto</a:t>
            </a:r>
            <a:r>
              <a:rPr lang="en-GB" dirty="0" smtClean="0"/>
              <a:t> in </a:t>
            </a:r>
            <a:r>
              <a:rPr lang="en-GB" dirty="0" err="1" smtClean="0"/>
              <a:t>quanto</a:t>
            </a:r>
            <a:r>
              <a:rPr lang="en-GB" dirty="0" smtClean="0"/>
              <a:t> </a:t>
            </a:r>
            <a:r>
              <a:rPr lang="en-GB" dirty="0" err="1" smtClean="0"/>
              <a:t>potresti</a:t>
            </a:r>
            <a:r>
              <a:rPr lang="en-GB" dirty="0" smtClean="0"/>
              <a:t> </a:t>
            </a:r>
            <a:r>
              <a:rPr lang="en-GB" dirty="0" err="1" smtClean="0"/>
              <a:t>incontrare</a:t>
            </a:r>
            <a:r>
              <a:rPr lang="en-GB" dirty="0" smtClean="0"/>
              <a:t> </a:t>
            </a:r>
            <a:r>
              <a:rPr lang="en-GB" dirty="0" err="1" smtClean="0"/>
              <a:t>diversi</a:t>
            </a:r>
            <a:r>
              <a:rPr lang="en-GB" dirty="0" smtClean="0"/>
              <a:t> tipi di </a:t>
            </a:r>
            <a:r>
              <a:rPr lang="en-GB" dirty="0" err="1" smtClean="0"/>
              <a:t>difficoltà</a:t>
            </a:r>
            <a:r>
              <a:rPr lang="en-GB" dirty="0" smtClean="0"/>
              <a:t>, </a:t>
            </a:r>
            <a:r>
              <a:rPr lang="en-GB" dirty="0" err="1" smtClean="0"/>
              <a:t>comprese</a:t>
            </a:r>
            <a:r>
              <a:rPr lang="en-GB" dirty="0" smtClean="0"/>
              <a:t> </a:t>
            </a:r>
            <a:r>
              <a:rPr lang="en-GB" dirty="0" err="1" smtClean="0"/>
              <a:t>barriere</a:t>
            </a:r>
            <a:r>
              <a:rPr lang="en-GB" dirty="0" smtClean="0"/>
              <a:t> </a:t>
            </a:r>
            <a:r>
              <a:rPr lang="en-GB" dirty="0" err="1" smtClean="0"/>
              <a:t>culturali</a:t>
            </a:r>
            <a:r>
              <a:rPr lang="en-GB" dirty="0" smtClean="0"/>
              <a:t>. </a:t>
            </a:r>
          </a:p>
          <a:p>
            <a:pPr marL="139700" indent="0">
              <a:buNone/>
            </a:pPr>
            <a:r>
              <a:rPr lang="it-IT" dirty="0" smtClean="0"/>
              <a:t>Ci sono alcuni elementi che dovresti tenere in considerazione prima di internazionalizzare:</a:t>
            </a:r>
            <a:endParaRPr lang="en-GB" dirty="0"/>
          </a:p>
          <a:p>
            <a:pPr lvl="0"/>
            <a:r>
              <a:rPr lang="en-GB" dirty="0" err="1" smtClean="0"/>
              <a:t>Condizioni</a:t>
            </a:r>
            <a:r>
              <a:rPr lang="en-GB" dirty="0" smtClean="0"/>
              <a:t> per la </a:t>
            </a:r>
            <a:r>
              <a:rPr lang="en-GB" dirty="0" err="1" smtClean="0"/>
              <a:t>vendita</a:t>
            </a:r>
            <a:r>
              <a:rPr lang="en-GB" dirty="0" smtClean="0"/>
              <a:t>, </a:t>
            </a:r>
            <a:r>
              <a:rPr lang="en-GB" dirty="0" err="1" smtClean="0"/>
              <a:t>restrizioni</a:t>
            </a:r>
            <a:r>
              <a:rPr lang="en-GB" dirty="0" smtClean="0"/>
              <a:t> </a:t>
            </a:r>
            <a:r>
              <a:rPr lang="en-GB" dirty="0" err="1" smtClean="0"/>
              <a:t>all’importazione</a:t>
            </a:r>
            <a:r>
              <a:rPr lang="en-GB" dirty="0" smtClean="0"/>
              <a:t> o </a:t>
            </a:r>
            <a:r>
              <a:rPr lang="en-GB" dirty="0" err="1" smtClean="0"/>
              <a:t>dazi</a:t>
            </a:r>
            <a:r>
              <a:rPr lang="en-GB" dirty="0" smtClean="0"/>
              <a:t> </a:t>
            </a:r>
            <a:r>
              <a:rPr lang="en-GB" dirty="0" err="1" smtClean="0"/>
              <a:t>che</a:t>
            </a:r>
            <a:r>
              <a:rPr lang="en-GB" dirty="0" smtClean="0"/>
              <a:t> </a:t>
            </a:r>
            <a:r>
              <a:rPr lang="en-GB" dirty="0" err="1" smtClean="0"/>
              <a:t>potrebbero</a:t>
            </a:r>
            <a:r>
              <a:rPr lang="en-GB" dirty="0" smtClean="0"/>
              <a:t> </a:t>
            </a:r>
            <a:r>
              <a:rPr lang="en-GB" dirty="0" err="1" smtClean="0"/>
              <a:t>affliggere</a:t>
            </a:r>
            <a:r>
              <a:rPr lang="en-GB" dirty="0" smtClean="0"/>
              <a:t> la </a:t>
            </a:r>
            <a:r>
              <a:rPr lang="en-GB" dirty="0" err="1" smtClean="0"/>
              <a:t>tua</a:t>
            </a:r>
            <a:r>
              <a:rPr lang="en-GB" dirty="0" smtClean="0"/>
              <a:t> </a:t>
            </a:r>
            <a:r>
              <a:rPr lang="en-GB" dirty="0" err="1" smtClean="0"/>
              <a:t>competitività</a:t>
            </a:r>
            <a:endParaRPr lang="en-GB" dirty="0" smtClean="0"/>
          </a:p>
          <a:p>
            <a:pPr lvl="0"/>
            <a:r>
              <a:rPr lang="en-GB" dirty="0" err="1" smtClean="0"/>
              <a:t>Sistemi</a:t>
            </a:r>
            <a:r>
              <a:rPr lang="en-GB" dirty="0" smtClean="0"/>
              <a:t> di </a:t>
            </a:r>
            <a:r>
              <a:rPr lang="en-GB" dirty="0" err="1" smtClean="0"/>
              <a:t>pagamento</a:t>
            </a:r>
            <a:endParaRPr lang="en-GB" dirty="0"/>
          </a:p>
          <a:p>
            <a:pPr lvl="0"/>
            <a:r>
              <a:rPr lang="en-GB" dirty="0" err="1" smtClean="0"/>
              <a:t>Logistica</a:t>
            </a:r>
            <a:endParaRPr lang="en-GB" dirty="0"/>
          </a:p>
          <a:p>
            <a:pPr lvl="0"/>
            <a:r>
              <a:rPr lang="en-GB" dirty="0" err="1" smtClean="0"/>
              <a:t>Cura</a:t>
            </a:r>
            <a:r>
              <a:rPr lang="en-GB" dirty="0" smtClean="0"/>
              <a:t> del </a:t>
            </a:r>
            <a:r>
              <a:rPr lang="en-GB" dirty="0" err="1" smtClean="0"/>
              <a:t>cliente</a:t>
            </a:r>
            <a:r>
              <a:rPr lang="en-GB" dirty="0" smtClean="0"/>
              <a:t> e Servizi di Assistenza pre e post </a:t>
            </a:r>
            <a:r>
              <a:rPr lang="en-GB" dirty="0" err="1" smtClean="0"/>
              <a:t>vendita</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526622"/>
            <a:ext cx="7138200" cy="1263600"/>
          </a:xfrm>
        </p:spPr>
        <p:txBody>
          <a:bodyPr/>
          <a:lstStyle/>
          <a:p>
            <a:r>
              <a:rPr lang="en-GB" sz="3200" dirty="0" err="1" smtClean="0">
                <a:solidFill>
                  <a:srgbClr val="F24F4F"/>
                </a:solidFill>
                <a:latin typeface="Cambria" panose="02040503050406030204" pitchFamily="18" charset="0"/>
              </a:rPr>
              <a:t>Strategie</a:t>
            </a:r>
            <a:r>
              <a:rPr lang="en-GB" sz="3200" dirty="0" smtClean="0">
                <a:solidFill>
                  <a:srgbClr val="F24F4F"/>
                </a:solidFill>
                <a:latin typeface="Cambria" panose="02040503050406030204" pitchFamily="18" charset="0"/>
              </a:rPr>
              <a:t> </a:t>
            </a:r>
            <a:r>
              <a:rPr lang="en-GB" sz="3200" dirty="0" err="1" smtClean="0">
                <a:solidFill>
                  <a:srgbClr val="F24F4F"/>
                </a:solidFill>
                <a:latin typeface="Cambria" panose="02040503050406030204" pitchFamily="18" charset="0"/>
              </a:rPr>
              <a:t>digitali</a:t>
            </a:r>
            <a:r>
              <a:rPr lang="en-GB" sz="3200" dirty="0" smtClean="0">
                <a:solidFill>
                  <a:srgbClr val="F24F4F"/>
                </a:solidFill>
                <a:latin typeface="Cambria" panose="02040503050406030204" pitchFamily="18" charset="0"/>
              </a:rPr>
              <a:t> per </a:t>
            </a:r>
            <a:r>
              <a:rPr lang="en-GB" sz="3200" dirty="0" err="1" smtClean="0">
                <a:solidFill>
                  <a:srgbClr val="F24F4F"/>
                </a:solidFill>
                <a:latin typeface="Cambria" panose="02040503050406030204" pitchFamily="18" charset="0"/>
              </a:rPr>
              <a:t>l’internazionalizzazione</a:t>
            </a:r>
            <a:endParaRPr lang="es-ES" sz="3200" dirty="0">
              <a:solidFill>
                <a:srgbClr val="F24F4F"/>
              </a:solidFill>
              <a:latin typeface="Cambria" panose="02040503050406030204" pitchFamily="18" charset="0"/>
            </a:endParaRPr>
          </a:p>
        </p:txBody>
      </p:sp>
    </p:spTree>
    <p:extLst>
      <p:ext uri="{BB962C8B-B14F-4D97-AF65-F5344CB8AC3E}">
        <p14:creationId xmlns:p14="http://schemas.microsoft.com/office/powerpoint/2010/main" val="65427842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1147</Words>
  <Application>Microsoft Office PowerPoint</Application>
  <PresentationFormat>On-screen Show (16:9)</PresentationFormat>
  <Paragraphs>93</Paragraphs>
  <Slides>13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Cambria</vt:lpstr>
      <vt:lpstr>Garamond</vt:lpstr>
      <vt:lpstr>Arial</vt:lpstr>
      <vt:lpstr>Times New Roman</vt:lpstr>
      <vt:lpstr>Century Gothic</vt:lpstr>
      <vt:lpstr>EB Garamond Medium</vt:lpstr>
      <vt:lpstr>EB Garamond</vt:lpstr>
      <vt:lpstr>Simple Light</vt:lpstr>
      <vt:lpstr> ARTCademy “Arts and Crafts Academy”</vt:lpstr>
      <vt:lpstr>Creazioni Digitali per imprese artigiane</vt:lpstr>
      <vt:lpstr>UNITA’ 1. Valutazione e gestione di dati, informazioni e contenuti digitali</vt:lpstr>
      <vt:lpstr>Filtrare i dati</vt:lpstr>
      <vt:lpstr>Creare un nuovo sito web</vt:lpstr>
      <vt:lpstr>Implementare una strategia SEO (Ottimizzazione Motori di Ricerca)</vt:lpstr>
      <vt:lpstr>Social networks per l’impresa</vt:lpstr>
      <vt:lpstr>Whatsapp per l’impresa:</vt:lpstr>
      <vt:lpstr>Strategie digitali per l’internazionalizzazione</vt:lpstr>
      <vt:lpstr>Strategie digitali per l’internazionalizzazione</vt:lpstr>
      <vt:lpstr>Piattaforme per la gestione di contenuti</vt:lpstr>
      <vt:lpstr>Come archiviare tutti i dati?</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Igor Yury Paolucci</cp:lastModifiedBy>
  <cp:revision>46</cp:revision>
  <dcterms:modified xsi:type="dcterms:W3CDTF">2020-02-18T19:58:36Z</dcterms:modified>
</cp:coreProperties>
</file>