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3"/>
  </p:notesMasterIdLst>
  <p:sldIdLst>
    <p:sldId id="256" r:id="rId2"/>
    <p:sldId id="272" r:id="rId3"/>
    <p:sldId id="283" r:id="rId4"/>
    <p:sldId id="275" r:id="rId5"/>
    <p:sldId id="285" r:id="rId6"/>
    <p:sldId id="282" r:id="rId7"/>
    <p:sldId id="290" r:id="rId8"/>
    <p:sldId id="286" r:id="rId9"/>
    <p:sldId id="289" r:id="rId10"/>
    <p:sldId id="291" r:id="rId11"/>
    <p:sldId id="274" r:id="rId12"/>
  </p:sldIdLst>
  <p:sldSz cx="9144000" cy="5143500" type="screen16x9"/>
  <p:notesSz cx="6858000" cy="9144000"/>
  <p:embeddedFontLst>
    <p:embeddedFont>
      <p:font typeface="Cambria" panose="02040503050406030204" pitchFamily="18" charset="0"/>
      <p:regular r:id="rId14"/>
      <p:bold r:id="rId15"/>
      <p:italic r:id="rId16"/>
      <p:boldItalic r:id="rId17"/>
    </p:embeddedFont>
    <p:embeddedFont>
      <p:font typeface="Century Gothic" panose="020B0502020202020204" pitchFamily="34" charset="0"/>
      <p:regular r:id="rId18"/>
      <p:bold r:id="rId19"/>
      <p:italic r:id="rId20"/>
      <p:boldItalic r:id="rId21"/>
    </p:embeddedFont>
    <p:embeddedFont>
      <p:font typeface="EB Garamond" panose="020B0604020202020204" charset="0"/>
      <p:regular r:id="rId22"/>
      <p:bold r:id="rId23"/>
      <p:italic r:id="rId24"/>
      <p:boldItalic r:id="rId25"/>
    </p:embeddedFont>
    <p:embeddedFont>
      <p:font typeface="EB Garamond Medium" panose="020B0604020202020204" charset="0"/>
      <p:regular r:id="rId26"/>
      <p:bold r:id="rId27"/>
      <p:italic r:id="rId28"/>
      <p:boldItalic r:id="rId29"/>
    </p:embeddedFont>
    <p:embeddedFont>
      <p:font typeface="Garamond" panose="02020404030301010803" pitchFamily="18" charset="0"/>
      <p:regular r:id="rId30"/>
      <p:bold r:id="rId31"/>
      <p: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62" y="30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77113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276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81a02bcd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481a02bcd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63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13"/>
          <p:cNvGrpSpPr/>
          <p:nvPr/>
        </p:nvGrpSpPr>
        <p:grpSpPr>
          <a:xfrm>
            <a:off x="2105247" y="1"/>
            <a:ext cx="7038765" cy="5138761"/>
            <a:chOff x="3388636" y="43347"/>
            <a:chExt cx="5755327" cy="4201767"/>
          </a:xfrm>
        </p:grpSpPr>
        <p:sp>
          <p:nvSpPr>
            <p:cNvPr id="53" name="Google Shape;53;p13"/>
            <p:cNvSpPr/>
            <p:nvPr/>
          </p:nvSpPr>
          <p:spPr>
            <a:xfrm>
              <a:off x="3837147"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4285658"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473416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518268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5631192"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07970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6528215"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6976726"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742522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7873740"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832225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877076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3837147"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4285658"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473416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518268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5631192"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607970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6528215"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6976726"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742522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7873740"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832225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877076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3837147"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4285658"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473416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518268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5631192"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607970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6528215"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6976726"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742522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7873740"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832225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877076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338863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3837147"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4285658"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473416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518268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5631192"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607970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6528215"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697672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42522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7873740"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32225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877076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338863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3837147"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4285658"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4734169" y="4336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18268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631192"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607970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528215"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97672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7425229"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7873740"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832225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877076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3837147"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285658"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473416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518268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5631192"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607970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528215"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976726"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742522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7873740"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32225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877076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837147"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4285658"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473416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518268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5631192"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07970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528215"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976726"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742522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7873740"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32225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77076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3837147"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4285658"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73416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18268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5631192"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607970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6528215"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6976726"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742522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7873740"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832225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77076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837147"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4285658"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473416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518268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5631192"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607970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6528215"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6976726"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2522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7873740"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32225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77076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837147"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285658"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473416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18268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5631192"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07970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528215"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6976726"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742522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7873740"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32225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877076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7" name="Google Shape;177;p13"/>
          <p:cNvSpPr/>
          <p:nvPr/>
        </p:nvSpPr>
        <p:spPr>
          <a:xfrm>
            <a:off x="685175" y="1799775"/>
            <a:ext cx="61200" cy="23871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txBox="1">
            <a:spLocks noGrp="1"/>
          </p:cNvSpPr>
          <p:nvPr>
            <p:ph type="ctrTitle"/>
          </p:nvPr>
        </p:nvSpPr>
        <p:spPr>
          <a:xfrm>
            <a:off x="992425" y="1799775"/>
            <a:ext cx="3136800" cy="17391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600"/>
              <a:buNone/>
              <a:defRPr sz="3600" b="1">
                <a:solidFill>
                  <a:srgbClr val="E06666"/>
                </a:solidFill>
              </a:defRPr>
            </a:lvl1pPr>
            <a:lvl2pPr lvl="1" algn="l" rtl="0">
              <a:lnSpc>
                <a:spcPct val="100000"/>
              </a:lnSpc>
              <a:spcBef>
                <a:spcPts val="0"/>
              </a:spcBef>
              <a:spcAft>
                <a:spcPts val="0"/>
              </a:spcAft>
              <a:buClr>
                <a:schemeClr val="dk1"/>
              </a:buClr>
              <a:buSzPts val="3600"/>
              <a:buNone/>
              <a:defRPr sz="3600" b="1">
                <a:solidFill>
                  <a:srgbClr val="E06666"/>
                </a:solidFill>
              </a:defRPr>
            </a:lvl2pPr>
            <a:lvl3pPr lvl="2" algn="l" rtl="0">
              <a:lnSpc>
                <a:spcPct val="100000"/>
              </a:lnSpc>
              <a:spcBef>
                <a:spcPts val="0"/>
              </a:spcBef>
              <a:spcAft>
                <a:spcPts val="0"/>
              </a:spcAft>
              <a:buClr>
                <a:schemeClr val="dk1"/>
              </a:buClr>
              <a:buSzPts val="3600"/>
              <a:buNone/>
              <a:defRPr sz="3600" b="1">
                <a:solidFill>
                  <a:srgbClr val="E06666"/>
                </a:solidFill>
              </a:defRPr>
            </a:lvl3pPr>
            <a:lvl4pPr lvl="3" algn="l" rtl="0">
              <a:lnSpc>
                <a:spcPct val="100000"/>
              </a:lnSpc>
              <a:spcBef>
                <a:spcPts val="0"/>
              </a:spcBef>
              <a:spcAft>
                <a:spcPts val="0"/>
              </a:spcAft>
              <a:buClr>
                <a:schemeClr val="dk1"/>
              </a:buClr>
              <a:buSzPts val="3600"/>
              <a:buNone/>
              <a:defRPr sz="3600" b="1">
                <a:solidFill>
                  <a:srgbClr val="E06666"/>
                </a:solidFill>
              </a:defRPr>
            </a:lvl4pPr>
            <a:lvl5pPr lvl="4" algn="l" rtl="0">
              <a:lnSpc>
                <a:spcPct val="100000"/>
              </a:lnSpc>
              <a:spcBef>
                <a:spcPts val="0"/>
              </a:spcBef>
              <a:spcAft>
                <a:spcPts val="0"/>
              </a:spcAft>
              <a:buClr>
                <a:schemeClr val="dk1"/>
              </a:buClr>
              <a:buSzPts val="3600"/>
              <a:buNone/>
              <a:defRPr sz="3600" b="1">
                <a:solidFill>
                  <a:srgbClr val="E06666"/>
                </a:solidFill>
              </a:defRPr>
            </a:lvl5pPr>
            <a:lvl6pPr lvl="5" algn="l" rtl="0">
              <a:lnSpc>
                <a:spcPct val="100000"/>
              </a:lnSpc>
              <a:spcBef>
                <a:spcPts val="0"/>
              </a:spcBef>
              <a:spcAft>
                <a:spcPts val="0"/>
              </a:spcAft>
              <a:buClr>
                <a:schemeClr val="dk1"/>
              </a:buClr>
              <a:buSzPts val="3600"/>
              <a:buNone/>
              <a:defRPr sz="3600" b="1">
                <a:solidFill>
                  <a:srgbClr val="E06666"/>
                </a:solidFill>
              </a:defRPr>
            </a:lvl6pPr>
            <a:lvl7pPr lvl="6" algn="l" rtl="0">
              <a:lnSpc>
                <a:spcPct val="100000"/>
              </a:lnSpc>
              <a:spcBef>
                <a:spcPts val="0"/>
              </a:spcBef>
              <a:spcAft>
                <a:spcPts val="0"/>
              </a:spcAft>
              <a:buClr>
                <a:schemeClr val="dk1"/>
              </a:buClr>
              <a:buSzPts val="3600"/>
              <a:buNone/>
              <a:defRPr sz="3600" b="1">
                <a:solidFill>
                  <a:srgbClr val="E06666"/>
                </a:solidFill>
              </a:defRPr>
            </a:lvl7pPr>
            <a:lvl8pPr lvl="7" algn="l" rtl="0">
              <a:lnSpc>
                <a:spcPct val="100000"/>
              </a:lnSpc>
              <a:spcBef>
                <a:spcPts val="0"/>
              </a:spcBef>
              <a:spcAft>
                <a:spcPts val="0"/>
              </a:spcAft>
              <a:buClr>
                <a:schemeClr val="dk1"/>
              </a:buClr>
              <a:buSzPts val="3600"/>
              <a:buNone/>
              <a:defRPr sz="3600" b="1">
                <a:solidFill>
                  <a:srgbClr val="E06666"/>
                </a:solidFill>
              </a:defRPr>
            </a:lvl8pPr>
            <a:lvl9pPr lvl="8" algn="l" rtl="0">
              <a:lnSpc>
                <a:spcPct val="100000"/>
              </a:lnSpc>
              <a:spcBef>
                <a:spcPts val="0"/>
              </a:spcBef>
              <a:spcAft>
                <a:spcPts val="0"/>
              </a:spcAft>
              <a:buClr>
                <a:schemeClr val="dk1"/>
              </a:buClr>
              <a:buSzPts val="3600"/>
              <a:buNone/>
              <a:defRPr sz="3600" b="1">
                <a:solidFill>
                  <a:srgbClr val="E06666"/>
                </a:solidFill>
              </a:defRPr>
            </a:lvl9pPr>
          </a:lstStyle>
          <a:p>
            <a:endParaRPr/>
          </a:p>
        </p:txBody>
      </p:sp>
      <p:sp>
        <p:nvSpPr>
          <p:cNvPr id="179" name="Google Shape;179;p13"/>
          <p:cNvSpPr txBox="1">
            <a:spLocks noGrp="1"/>
          </p:cNvSpPr>
          <p:nvPr>
            <p:ph type="subTitle" idx="1"/>
          </p:nvPr>
        </p:nvSpPr>
        <p:spPr>
          <a:xfrm>
            <a:off x="992425" y="3579375"/>
            <a:ext cx="3136800" cy="6075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chemeClr val="dk2"/>
              </a:buClr>
              <a:buSzPts val="1800"/>
              <a:buNone/>
              <a:defRPr sz="1800">
                <a:solidFill>
                  <a:schemeClr val="dk2"/>
                </a:solidFill>
              </a:defRPr>
            </a:lvl1pPr>
            <a:lvl2pPr lvl="1" algn="l" rtl="0">
              <a:lnSpc>
                <a:spcPct val="100000"/>
              </a:lnSpc>
              <a:spcBef>
                <a:spcPts val="0"/>
              </a:spcBef>
              <a:spcAft>
                <a:spcPts val="0"/>
              </a:spcAft>
              <a:buClr>
                <a:schemeClr val="dk2"/>
              </a:buClr>
              <a:buSzPts val="1800"/>
              <a:buNone/>
              <a:defRPr sz="1800">
                <a:solidFill>
                  <a:schemeClr val="dk2"/>
                </a:solidFill>
              </a:defRPr>
            </a:lvl2pPr>
            <a:lvl3pPr lvl="2" algn="l" rtl="0">
              <a:lnSpc>
                <a:spcPct val="100000"/>
              </a:lnSpc>
              <a:spcBef>
                <a:spcPts val="0"/>
              </a:spcBef>
              <a:spcAft>
                <a:spcPts val="0"/>
              </a:spcAft>
              <a:buClr>
                <a:schemeClr val="dk2"/>
              </a:buClr>
              <a:buSzPts val="1800"/>
              <a:buNone/>
              <a:defRPr sz="1800">
                <a:solidFill>
                  <a:schemeClr val="dk2"/>
                </a:solidFill>
              </a:defRPr>
            </a:lvl3pPr>
            <a:lvl4pPr lvl="3" algn="l" rtl="0">
              <a:lnSpc>
                <a:spcPct val="100000"/>
              </a:lnSpc>
              <a:spcBef>
                <a:spcPts val="0"/>
              </a:spcBef>
              <a:spcAft>
                <a:spcPts val="0"/>
              </a:spcAft>
              <a:buClr>
                <a:schemeClr val="dk2"/>
              </a:buClr>
              <a:buSzPts val="1800"/>
              <a:buNone/>
              <a:defRPr sz="1800">
                <a:solidFill>
                  <a:schemeClr val="dk2"/>
                </a:solidFill>
              </a:defRPr>
            </a:lvl4pPr>
            <a:lvl5pPr lvl="4" algn="l" rtl="0">
              <a:lnSpc>
                <a:spcPct val="100000"/>
              </a:lnSpc>
              <a:spcBef>
                <a:spcPts val="0"/>
              </a:spcBef>
              <a:spcAft>
                <a:spcPts val="0"/>
              </a:spcAft>
              <a:buClr>
                <a:schemeClr val="dk2"/>
              </a:buClr>
              <a:buSzPts val="1800"/>
              <a:buNone/>
              <a:defRPr sz="1800">
                <a:solidFill>
                  <a:schemeClr val="dk2"/>
                </a:solidFill>
              </a:defRPr>
            </a:lvl5pPr>
            <a:lvl6pPr lvl="5" algn="l" rtl="0">
              <a:lnSpc>
                <a:spcPct val="100000"/>
              </a:lnSpc>
              <a:spcBef>
                <a:spcPts val="0"/>
              </a:spcBef>
              <a:spcAft>
                <a:spcPts val="0"/>
              </a:spcAft>
              <a:buClr>
                <a:schemeClr val="dk2"/>
              </a:buClr>
              <a:buSzPts val="1800"/>
              <a:buNone/>
              <a:defRPr sz="1800">
                <a:solidFill>
                  <a:schemeClr val="dk2"/>
                </a:solidFill>
              </a:defRPr>
            </a:lvl6pPr>
            <a:lvl7pPr lvl="6" algn="l" rtl="0">
              <a:lnSpc>
                <a:spcPct val="100000"/>
              </a:lnSpc>
              <a:spcBef>
                <a:spcPts val="0"/>
              </a:spcBef>
              <a:spcAft>
                <a:spcPts val="0"/>
              </a:spcAft>
              <a:buClr>
                <a:schemeClr val="dk2"/>
              </a:buClr>
              <a:buSzPts val="1800"/>
              <a:buNone/>
              <a:defRPr sz="1800">
                <a:solidFill>
                  <a:schemeClr val="dk2"/>
                </a:solidFill>
              </a:defRPr>
            </a:lvl7pPr>
            <a:lvl8pPr lvl="7" algn="l" rtl="0">
              <a:lnSpc>
                <a:spcPct val="100000"/>
              </a:lnSpc>
              <a:spcBef>
                <a:spcPts val="0"/>
              </a:spcBef>
              <a:spcAft>
                <a:spcPts val="0"/>
              </a:spcAft>
              <a:buClr>
                <a:schemeClr val="dk2"/>
              </a:buClr>
              <a:buSzPts val="1800"/>
              <a:buNone/>
              <a:defRPr sz="1800">
                <a:solidFill>
                  <a:schemeClr val="dk2"/>
                </a:solidFill>
              </a:defRPr>
            </a:lvl8pPr>
            <a:lvl9pPr lvl="8" algn="l"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80" name="Google Shape;180;p13"/>
          <p:cNvSpPr txBox="1">
            <a:spLocks noGrp="1"/>
          </p:cNvSpPr>
          <p:nvPr>
            <p:ph type="sldNum" idx="12"/>
          </p:nvPr>
        </p:nvSpPr>
        <p:spPr>
          <a:xfrm>
            <a:off x="8472458" y="4706554"/>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seño personalizado 2">
  <p:cSld name="AUTOLAYOUT_2">
    <p:spTree>
      <p:nvGrpSpPr>
        <p:cNvPr id="1" name="Shape 181"/>
        <p:cNvGrpSpPr/>
        <p:nvPr/>
      </p:nvGrpSpPr>
      <p:grpSpPr>
        <a:xfrm>
          <a:off x="0" y="0"/>
          <a:ext cx="0" cy="0"/>
          <a:chOff x="0" y="0"/>
          <a:chExt cx="0" cy="0"/>
        </a:xfrm>
      </p:grpSpPr>
      <p:sp>
        <p:nvSpPr>
          <p:cNvPr id="182" name="Google Shape;182;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2" y="5085675"/>
            <a:ext cx="9144000" cy="579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0" y="5085676"/>
            <a:ext cx="3048000" cy="579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047999" y="5085676"/>
            <a:ext cx="3048000" cy="579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txBox="1">
            <a:spLocks noGrp="1"/>
          </p:cNvSpPr>
          <p:nvPr>
            <p:ph type="title"/>
          </p:nvPr>
        </p:nvSpPr>
        <p:spPr>
          <a:xfrm>
            <a:off x="1002900" y="1018675"/>
            <a:ext cx="7138200" cy="1263600"/>
          </a:xfrm>
          <a:prstGeom prst="rect">
            <a:avLst/>
          </a:prstGeom>
          <a:noFill/>
        </p:spPr>
        <p:txBody>
          <a:bodyPr spcFirstLastPara="1" wrap="square" lIns="91425" tIns="91425" rIns="91425" bIns="91425" anchor="b" anchorCtr="0"/>
          <a:lstStyle>
            <a:lvl1pPr lvl="0" algn="ctr" rtl="0">
              <a:lnSpc>
                <a:spcPct val="100000"/>
              </a:lnSpc>
              <a:spcBef>
                <a:spcPts val="0"/>
              </a:spcBef>
              <a:spcAft>
                <a:spcPts val="0"/>
              </a:spcAft>
              <a:buClr>
                <a:srgbClr val="000000"/>
              </a:buClr>
              <a:buSzPts val="3600"/>
              <a:buNone/>
              <a:defRPr sz="3600" b="1">
                <a:solidFill>
                  <a:srgbClr val="000000"/>
                </a:solidFill>
              </a:defRPr>
            </a:lvl1pPr>
            <a:lvl2pPr lvl="1" algn="l" rtl="0">
              <a:lnSpc>
                <a:spcPct val="100000"/>
              </a:lnSpc>
              <a:spcBef>
                <a:spcPts val="0"/>
              </a:spcBef>
              <a:spcAft>
                <a:spcPts val="0"/>
              </a:spcAft>
              <a:buClr>
                <a:srgbClr val="000000"/>
              </a:buClr>
              <a:buSzPts val="3600"/>
              <a:buNone/>
              <a:defRPr sz="3600" b="1">
                <a:solidFill>
                  <a:srgbClr val="000000"/>
                </a:solidFill>
              </a:defRPr>
            </a:lvl2pPr>
            <a:lvl3pPr lvl="2" algn="l" rtl="0">
              <a:lnSpc>
                <a:spcPct val="100000"/>
              </a:lnSpc>
              <a:spcBef>
                <a:spcPts val="0"/>
              </a:spcBef>
              <a:spcAft>
                <a:spcPts val="0"/>
              </a:spcAft>
              <a:buClr>
                <a:srgbClr val="000000"/>
              </a:buClr>
              <a:buSzPts val="3600"/>
              <a:buNone/>
              <a:defRPr sz="3600" b="1">
                <a:solidFill>
                  <a:srgbClr val="000000"/>
                </a:solidFill>
              </a:defRPr>
            </a:lvl3pPr>
            <a:lvl4pPr lvl="3" algn="l" rtl="0">
              <a:lnSpc>
                <a:spcPct val="100000"/>
              </a:lnSpc>
              <a:spcBef>
                <a:spcPts val="0"/>
              </a:spcBef>
              <a:spcAft>
                <a:spcPts val="0"/>
              </a:spcAft>
              <a:buClr>
                <a:srgbClr val="000000"/>
              </a:buClr>
              <a:buSzPts val="3600"/>
              <a:buNone/>
              <a:defRPr sz="3600" b="1">
                <a:solidFill>
                  <a:srgbClr val="000000"/>
                </a:solidFill>
              </a:defRPr>
            </a:lvl4pPr>
            <a:lvl5pPr lvl="4" algn="l" rtl="0">
              <a:lnSpc>
                <a:spcPct val="100000"/>
              </a:lnSpc>
              <a:spcBef>
                <a:spcPts val="0"/>
              </a:spcBef>
              <a:spcAft>
                <a:spcPts val="0"/>
              </a:spcAft>
              <a:buClr>
                <a:srgbClr val="000000"/>
              </a:buClr>
              <a:buSzPts val="3600"/>
              <a:buNone/>
              <a:defRPr sz="3600" b="1">
                <a:solidFill>
                  <a:srgbClr val="000000"/>
                </a:solidFill>
              </a:defRPr>
            </a:lvl5pPr>
            <a:lvl6pPr lvl="5" algn="l" rtl="0">
              <a:lnSpc>
                <a:spcPct val="100000"/>
              </a:lnSpc>
              <a:spcBef>
                <a:spcPts val="0"/>
              </a:spcBef>
              <a:spcAft>
                <a:spcPts val="0"/>
              </a:spcAft>
              <a:buClr>
                <a:srgbClr val="000000"/>
              </a:buClr>
              <a:buSzPts val="3600"/>
              <a:buNone/>
              <a:defRPr sz="3600" b="1">
                <a:solidFill>
                  <a:srgbClr val="000000"/>
                </a:solidFill>
              </a:defRPr>
            </a:lvl6pPr>
            <a:lvl7pPr lvl="6" algn="l" rtl="0">
              <a:lnSpc>
                <a:spcPct val="100000"/>
              </a:lnSpc>
              <a:spcBef>
                <a:spcPts val="0"/>
              </a:spcBef>
              <a:spcAft>
                <a:spcPts val="0"/>
              </a:spcAft>
              <a:buClr>
                <a:srgbClr val="000000"/>
              </a:buClr>
              <a:buSzPts val="3600"/>
              <a:buNone/>
              <a:defRPr sz="3600" b="1">
                <a:solidFill>
                  <a:srgbClr val="000000"/>
                </a:solidFill>
              </a:defRPr>
            </a:lvl7pPr>
            <a:lvl8pPr lvl="7" algn="l" rtl="0">
              <a:lnSpc>
                <a:spcPct val="100000"/>
              </a:lnSpc>
              <a:spcBef>
                <a:spcPts val="0"/>
              </a:spcBef>
              <a:spcAft>
                <a:spcPts val="0"/>
              </a:spcAft>
              <a:buClr>
                <a:srgbClr val="000000"/>
              </a:buClr>
              <a:buSzPts val="3600"/>
              <a:buNone/>
              <a:defRPr sz="3600" b="1">
                <a:solidFill>
                  <a:srgbClr val="000000"/>
                </a:solidFill>
              </a:defRPr>
            </a:lvl8pPr>
            <a:lvl9pPr lvl="8" algn="l" rtl="0">
              <a:lnSpc>
                <a:spcPct val="100000"/>
              </a:lnSpc>
              <a:spcBef>
                <a:spcPts val="0"/>
              </a:spcBef>
              <a:spcAft>
                <a:spcPts val="0"/>
              </a:spcAft>
              <a:buClr>
                <a:srgbClr val="000000"/>
              </a:buClr>
              <a:buSzPts val="3600"/>
              <a:buNone/>
              <a:defRPr sz="3600" b="1">
                <a:solidFill>
                  <a:srgbClr val="000000"/>
                </a:solidFill>
              </a:defRPr>
            </a:lvl9pPr>
          </a:lstStyle>
          <a:p>
            <a:endParaRPr/>
          </a:p>
        </p:txBody>
      </p:sp>
      <p:sp>
        <p:nvSpPr>
          <p:cNvPr id="187" name="Google Shape;187;p14"/>
          <p:cNvSpPr txBox="1">
            <a:spLocks noGrp="1"/>
          </p:cNvSpPr>
          <p:nvPr>
            <p:ph type="body" idx="1"/>
          </p:nvPr>
        </p:nvSpPr>
        <p:spPr>
          <a:xfrm>
            <a:off x="1002900" y="2535725"/>
            <a:ext cx="7138200" cy="1741500"/>
          </a:xfrm>
          <a:prstGeom prst="rect">
            <a:avLst/>
          </a:prstGeom>
          <a:noFill/>
        </p:spPr>
        <p:txBody>
          <a:bodyPr spcFirstLastPara="1" wrap="square" lIns="91425" tIns="91425" rIns="91425" bIns="91425" anchor="t" anchorCtr="0"/>
          <a:lstStyle>
            <a:lvl1pPr marL="457200" lvl="0" indent="-317500" algn="ctr" rtl="0">
              <a:lnSpc>
                <a:spcPct val="115000"/>
              </a:lnSpc>
              <a:spcBef>
                <a:spcPts val="0"/>
              </a:spcBef>
              <a:spcAft>
                <a:spcPts val="0"/>
              </a:spcAft>
              <a:buClr>
                <a:srgbClr val="666666"/>
              </a:buClr>
              <a:buSzPts val="1400"/>
              <a:buChar char="●"/>
              <a:defRPr sz="1400">
                <a:solidFill>
                  <a:srgbClr val="666666"/>
                </a:solidFill>
              </a:defRPr>
            </a:lvl1pPr>
            <a:lvl2pPr marL="914400" lvl="1" indent="-304800" algn="ctr" rtl="0">
              <a:lnSpc>
                <a:spcPct val="115000"/>
              </a:lnSpc>
              <a:spcBef>
                <a:spcPts val="1600"/>
              </a:spcBef>
              <a:spcAft>
                <a:spcPts val="0"/>
              </a:spcAft>
              <a:buClr>
                <a:srgbClr val="666666"/>
              </a:buClr>
              <a:buSzPts val="1200"/>
              <a:buChar char="○"/>
              <a:defRPr sz="1200">
                <a:solidFill>
                  <a:srgbClr val="666666"/>
                </a:solidFill>
              </a:defRPr>
            </a:lvl2pPr>
            <a:lvl3pPr marL="1371600" lvl="2" indent="-304800" algn="ctr" rtl="0">
              <a:lnSpc>
                <a:spcPct val="115000"/>
              </a:lnSpc>
              <a:spcBef>
                <a:spcPts val="1600"/>
              </a:spcBef>
              <a:spcAft>
                <a:spcPts val="0"/>
              </a:spcAft>
              <a:buClr>
                <a:srgbClr val="666666"/>
              </a:buClr>
              <a:buSzPts val="1200"/>
              <a:buChar char="■"/>
              <a:defRPr sz="1200">
                <a:solidFill>
                  <a:srgbClr val="666666"/>
                </a:solidFill>
              </a:defRPr>
            </a:lvl3pPr>
            <a:lvl4pPr marL="1828800" lvl="3" indent="-304800" algn="ctr" rtl="0">
              <a:lnSpc>
                <a:spcPct val="115000"/>
              </a:lnSpc>
              <a:spcBef>
                <a:spcPts val="1600"/>
              </a:spcBef>
              <a:spcAft>
                <a:spcPts val="0"/>
              </a:spcAft>
              <a:buClr>
                <a:srgbClr val="666666"/>
              </a:buClr>
              <a:buSzPts val="1200"/>
              <a:buChar char="●"/>
              <a:defRPr sz="1200">
                <a:solidFill>
                  <a:srgbClr val="666666"/>
                </a:solidFill>
              </a:defRPr>
            </a:lvl4pPr>
            <a:lvl5pPr marL="2286000" lvl="4" indent="-304800" algn="ctr" rtl="0">
              <a:lnSpc>
                <a:spcPct val="115000"/>
              </a:lnSpc>
              <a:spcBef>
                <a:spcPts val="1600"/>
              </a:spcBef>
              <a:spcAft>
                <a:spcPts val="0"/>
              </a:spcAft>
              <a:buClr>
                <a:srgbClr val="666666"/>
              </a:buClr>
              <a:buSzPts val="1200"/>
              <a:buChar char="○"/>
              <a:defRPr sz="1200">
                <a:solidFill>
                  <a:srgbClr val="666666"/>
                </a:solidFill>
              </a:defRPr>
            </a:lvl5pPr>
            <a:lvl6pPr marL="2743200" lvl="5" indent="-304800" algn="ctr" rtl="0">
              <a:lnSpc>
                <a:spcPct val="115000"/>
              </a:lnSpc>
              <a:spcBef>
                <a:spcPts val="1600"/>
              </a:spcBef>
              <a:spcAft>
                <a:spcPts val="0"/>
              </a:spcAft>
              <a:buClr>
                <a:srgbClr val="666666"/>
              </a:buClr>
              <a:buSzPts val="1200"/>
              <a:buChar char="■"/>
              <a:defRPr sz="1200">
                <a:solidFill>
                  <a:srgbClr val="666666"/>
                </a:solidFill>
              </a:defRPr>
            </a:lvl6pPr>
            <a:lvl7pPr marL="3200400" lvl="6" indent="-304800" algn="ctr" rtl="0">
              <a:lnSpc>
                <a:spcPct val="115000"/>
              </a:lnSpc>
              <a:spcBef>
                <a:spcPts val="1600"/>
              </a:spcBef>
              <a:spcAft>
                <a:spcPts val="0"/>
              </a:spcAft>
              <a:buClr>
                <a:srgbClr val="666666"/>
              </a:buClr>
              <a:buSzPts val="1200"/>
              <a:buChar char="●"/>
              <a:defRPr sz="1200">
                <a:solidFill>
                  <a:srgbClr val="666666"/>
                </a:solidFill>
              </a:defRPr>
            </a:lvl7pPr>
            <a:lvl8pPr marL="3657600" lvl="7" indent="-304800" algn="ctr" rtl="0">
              <a:lnSpc>
                <a:spcPct val="115000"/>
              </a:lnSpc>
              <a:spcBef>
                <a:spcPts val="1600"/>
              </a:spcBef>
              <a:spcAft>
                <a:spcPts val="0"/>
              </a:spcAft>
              <a:buClr>
                <a:srgbClr val="666666"/>
              </a:buClr>
              <a:buSzPts val="1200"/>
              <a:buChar char="○"/>
              <a:defRPr sz="1200">
                <a:solidFill>
                  <a:srgbClr val="666666"/>
                </a:solidFill>
              </a:defRPr>
            </a:lvl8pPr>
            <a:lvl9pPr marL="4114800" lvl="8" indent="-304800" algn="ctr"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88" name="Google Shape;18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ctrTitle"/>
          </p:nvPr>
        </p:nvSpPr>
        <p:spPr>
          <a:xfrm>
            <a:off x="920675" y="2015800"/>
            <a:ext cx="3863976"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r>
              <a:rPr lang="es" sz="2400" b="0" dirty="0">
                <a:latin typeface="Cambria"/>
                <a:ea typeface="Cambria"/>
                <a:cs typeface="Cambria"/>
                <a:sym typeface="Cambria"/>
              </a:rPr>
              <a:t>ARTCademy</a:t>
            </a:r>
            <a:endParaRPr sz="2400" b="0" dirty="0">
              <a:latin typeface="Cambria"/>
              <a:ea typeface="Cambria"/>
              <a:cs typeface="Cambria"/>
              <a:sym typeface="Cambria"/>
            </a:endParaRPr>
          </a:p>
          <a:p>
            <a:pPr marL="0" lvl="0" indent="0" algn="l" rtl="0">
              <a:spcBef>
                <a:spcPts val="0"/>
              </a:spcBef>
              <a:spcAft>
                <a:spcPts val="0"/>
              </a:spcAft>
              <a:buClr>
                <a:schemeClr val="dk1"/>
              </a:buClr>
              <a:buSzPts val="1100"/>
              <a:buFont typeface="Arial"/>
              <a:buNone/>
            </a:pPr>
            <a:r>
              <a:rPr lang="es" sz="2400" b="0" dirty="0">
                <a:solidFill>
                  <a:srgbClr val="E06666"/>
                </a:solidFill>
                <a:latin typeface="Cambria"/>
                <a:ea typeface="Cambria"/>
                <a:cs typeface="Cambria"/>
                <a:sym typeface="Cambria"/>
              </a:rPr>
              <a:t>“Arts and Crafts Academy”</a:t>
            </a:r>
            <a:endParaRPr sz="2400" dirty="0">
              <a:solidFill>
                <a:srgbClr val="E06666"/>
              </a:solidFill>
              <a:latin typeface="Cambria"/>
              <a:ea typeface="Cambria"/>
              <a:cs typeface="Cambria"/>
              <a:sym typeface="Cambria"/>
            </a:endParaRPr>
          </a:p>
        </p:txBody>
      </p:sp>
      <p:sp>
        <p:nvSpPr>
          <p:cNvPr id="194" name="Google Shape;194;p15"/>
          <p:cNvSpPr txBox="1">
            <a:spLocks noGrp="1"/>
          </p:cNvSpPr>
          <p:nvPr>
            <p:ph type="subTitle" idx="1"/>
          </p:nvPr>
        </p:nvSpPr>
        <p:spPr>
          <a:xfrm>
            <a:off x="920675" y="3114675"/>
            <a:ext cx="4976100" cy="115385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sz="1600" dirty="0">
              <a:solidFill>
                <a:srgbClr val="595959"/>
              </a:solidFill>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solidFill>
                <a:srgbClr val="595959"/>
              </a:solidFill>
            </a:endParaRPr>
          </a:p>
          <a:p>
            <a:pPr marL="0" lvl="0" indent="0" algn="l" rtl="0">
              <a:lnSpc>
                <a:spcPct val="115000"/>
              </a:lnSpc>
              <a:spcBef>
                <a:spcPts val="0"/>
              </a:spcBef>
              <a:spcAft>
                <a:spcPts val="0"/>
              </a:spcAft>
              <a:buNone/>
            </a:pPr>
            <a:endParaRPr dirty="0">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dirty="0">
              <a:latin typeface="Cambria"/>
              <a:ea typeface="Cambria"/>
              <a:cs typeface="Cambria"/>
              <a:sym typeface="Cambria"/>
            </a:endParaRPr>
          </a:p>
          <a:p>
            <a:pPr marL="0" lvl="0" indent="0" algn="l" rtl="0">
              <a:spcBef>
                <a:spcPts val="0"/>
              </a:spcBef>
              <a:spcAft>
                <a:spcPts val="0"/>
              </a:spcAft>
              <a:buNone/>
            </a:pPr>
            <a:endParaRPr dirty="0">
              <a:latin typeface="Cambria"/>
              <a:ea typeface="Cambria"/>
              <a:cs typeface="Cambria"/>
              <a:sym typeface="Cambria"/>
            </a:endParaRPr>
          </a:p>
          <a:p>
            <a:pPr marL="0" lvl="0" indent="0" algn="l" rtl="0">
              <a:spcBef>
                <a:spcPts val="0"/>
              </a:spcBef>
              <a:spcAft>
                <a:spcPts val="0"/>
              </a:spcAft>
              <a:buNone/>
            </a:pPr>
            <a:endParaRPr sz="1600" dirty="0">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p>
        </p:txBody>
      </p:sp>
      <p:sp>
        <p:nvSpPr>
          <p:cNvPr id="2" name="Rectángulo 1">
            <a:extLst>
              <a:ext uri="{FF2B5EF4-FFF2-40B4-BE49-F238E27FC236}">
                <a16:creationId xmlns:a16="http://schemas.microsoft.com/office/drawing/2014/main" id="{36F06DE5-45FC-444B-8859-B68E60C3FBBD}"/>
              </a:ext>
            </a:extLst>
          </p:cNvPr>
          <p:cNvSpPr/>
          <p:nvPr/>
        </p:nvSpPr>
        <p:spPr>
          <a:xfrm>
            <a:off x="191562" y="4418523"/>
            <a:ext cx="6069290" cy="307777"/>
          </a:xfrm>
          <a:prstGeom prst="rect">
            <a:avLst/>
          </a:prstGeom>
        </p:spPr>
        <p:txBody>
          <a:bodyPr wrap="none">
            <a:spAutoFit/>
          </a:bodyPr>
          <a:lstStyle/>
          <a:p>
            <a:r>
              <a:rPr lang="en-US" dirty="0">
                <a:solidFill>
                  <a:srgbClr val="E06666"/>
                </a:solidFill>
                <a:latin typeface="Cambria"/>
              </a:rPr>
              <a:t>New requirements of Privacy Policy + Intellectual property and trade mark </a:t>
            </a:r>
            <a:endParaRPr lang="es-ES" dirty="0">
              <a:solidFill>
                <a:srgbClr val="E06666"/>
              </a:solidFill>
              <a:latin typeface="Cambr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es-ES" dirty="0" err="1">
                <a:solidFill>
                  <a:srgbClr val="F24F4F"/>
                </a:solidFill>
                <a:latin typeface="Cambria" panose="02040503050406030204" pitchFamily="18" charset="0"/>
              </a:rPr>
              <a:t>Procedures</a:t>
            </a:r>
            <a:r>
              <a:rPr lang="es-ES" dirty="0">
                <a:solidFill>
                  <a:srgbClr val="F24F4F"/>
                </a:solidFill>
                <a:latin typeface="Cambria" panose="02040503050406030204" pitchFamily="18" charset="0"/>
              </a:rPr>
              <a:t> and Cost</a:t>
            </a:r>
          </a:p>
        </p:txBody>
      </p:sp>
      <p:sp>
        <p:nvSpPr>
          <p:cNvPr id="3" name="2 Marcador de texto"/>
          <p:cNvSpPr>
            <a:spLocks noGrp="1"/>
          </p:cNvSpPr>
          <p:nvPr>
            <p:ph type="body" idx="1"/>
          </p:nvPr>
        </p:nvSpPr>
        <p:spPr>
          <a:xfrm>
            <a:off x="98612" y="1201434"/>
            <a:ext cx="8881289" cy="3256266"/>
          </a:xfrm>
        </p:spPr>
        <p:txBody>
          <a:bodyPr/>
          <a:lstStyle/>
          <a:p>
            <a:pPr marL="139700" lvl="0" indent="0" algn="l">
              <a:buNone/>
            </a:pPr>
            <a:r>
              <a:rPr lang="en-US" sz="1600" dirty="0"/>
              <a:t>Brand registration cost</a:t>
            </a:r>
          </a:p>
          <a:p>
            <a:pPr marL="139700" lvl="0" indent="0" algn="l">
              <a:buNone/>
            </a:pPr>
            <a:r>
              <a:rPr lang="en-US" sz="1600" dirty="0"/>
              <a:t>Yes, registering a brand has a cost, now. If you do it on your own as we explain here the savings will see that it is considerable with respect to making it a registrar. The rates for 2018 are as follows:</a:t>
            </a:r>
          </a:p>
          <a:p>
            <a:pPr marL="139700" lvl="0" indent="0" algn="l">
              <a:buNone/>
            </a:pPr>
            <a:r>
              <a:rPr lang="en-US" sz="1600" dirty="0"/>
              <a:t>Face-to-face registration:</a:t>
            </a:r>
          </a:p>
          <a:p>
            <a:pPr marL="139700" lvl="0" indent="0" algn="l">
              <a:buNone/>
            </a:pPr>
            <a:r>
              <a:rPr lang="en-US" sz="1600" dirty="0"/>
              <a:t>First class: € 147.49</a:t>
            </a:r>
          </a:p>
          <a:p>
            <a:pPr marL="139700" lvl="0" indent="0" algn="l">
              <a:buNone/>
            </a:pPr>
            <a:r>
              <a:rPr lang="en-US" sz="1600" dirty="0"/>
              <a:t>Second and following classes: € 95.55</a:t>
            </a:r>
          </a:p>
          <a:p>
            <a:pPr marL="139700" lvl="0" indent="0" algn="l">
              <a:buNone/>
            </a:pPr>
            <a:r>
              <a:rPr lang="en-US" sz="1600" dirty="0"/>
              <a:t>Registration through the electronic headquarters:</a:t>
            </a:r>
          </a:p>
          <a:p>
            <a:pPr marL="139700" lvl="0" indent="0" algn="l">
              <a:buNone/>
            </a:pPr>
            <a:r>
              <a:rPr lang="en-US" sz="1600" dirty="0"/>
              <a:t>First class: € 125.36</a:t>
            </a:r>
          </a:p>
          <a:p>
            <a:pPr marL="139700" lvl="0" indent="0" algn="l">
              <a:buNone/>
            </a:pPr>
            <a:r>
              <a:rPr lang="en-US" sz="1600" dirty="0"/>
              <a:t>Second and following classes: € 81.21</a:t>
            </a:r>
          </a:p>
          <a:p>
            <a:pPr marL="139700" lvl="0" indent="0" algn="l">
              <a:buNone/>
            </a:pPr>
            <a:endParaRPr lang="es-ES" sz="1600" dirty="0"/>
          </a:p>
        </p:txBody>
      </p:sp>
      <p:sp>
        <p:nvSpPr>
          <p:cNvPr id="4" name="3 CuadroTexto"/>
          <p:cNvSpPr txBox="1"/>
          <p:nvPr/>
        </p:nvSpPr>
        <p:spPr>
          <a:xfrm>
            <a:off x="333838" y="239709"/>
            <a:ext cx="3295187" cy="307777"/>
          </a:xfrm>
          <a:prstGeom prst="rect">
            <a:avLst/>
          </a:prstGeom>
          <a:noFill/>
        </p:spPr>
        <p:txBody>
          <a:bodyPr wrap="square" rtlCol="0">
            <a:spAutoFit/>
          </a:bodyPr>
          <a:lstStyle/>
          <a:p>
            <a:r>
              <a:rPr lang="es-ES" dirty="0" err="1"/>
              <a:t>Unit</a:t>
            </a:r>
            <a:r>
              <a:rPr lang="es-ES" dirty="0"/>
              <a:t> 3. TRADE MARK</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525434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916125" y="1219525"/>
            <a:ext cx="7138200" cy="45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6000">
                <a:solidFill>
                  <a:srgbClr val="E06666"/>
                </a:solidFill>
                <a:latin typeface="Cambria"/>
                <a:ea typeface="Cambria"/>
                <a:cs typeface="Cambria"/>
                <a:sym typeface="Cambria"/>
              </a:rPr>
              <a:t>THANKS!</a:t>
            </a:r>
            <a:endParaRPr sz="6000" b="0">
              <a:latin typeface="Cambria"/>
              <a:ea typeface="Cambria"/>
              <a:cs typeface="Cambria"/>
              <a:sym typeface="Cambria"/>
            </a:endParaRPr>
          </a:p>
        </p:txBody>
      </p:sp>
      <p:sp>
        <p:nvSpPr>
          <p:cNvPr id="461" name="Google Shape;461;p33"/>
          <p:cNvSpPr/>
          <p:nvPr/>
        </p:nvSpPr>
        <p:spPr>
          <a:xfrm rot="10800000" flipH="1">
            <a:off x="-31700" y="2916425"/>
            <a:ext cx="9207378" cy="2234250"/>
          </a:xfrm>
          <a:prstGeom prst="flowChartDocument">
            <a:avLst/>
          </a:prstGeom>
          <a:solidFill>
            <a:srgbClr val="E06666"/>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5"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1" name="Google Shape;441;p31"/>
          <p:cNvPicPr preferRelativeResize="0"/>
          <p:nvPr/>
        </p:nvPicPr>
        <p:blipFill>
          <a:blip r:embed="rId3">
            <a:alphaModFix/>
          </a:blip>
          <a:stretch>
            <a:fillRect/>
          </a:stretch>
        </p:blipFill>
        <p:spPr>
          <a:xfrm>
            <a:off x="5208950" y="-12"/>
            <a:ext cx="1715527" cy="815400"/>
          </a:xfrm>
          <a:prstGeom prst="rect">
            <a:avLst/>
          </a:prstGeom>
          <a:noFill/>
          <a:ln>
            <a:noFill/>
          </a:ln>
        </p:spPr>
      </p:pic>
      <p:pic>
        <p:nvPicPr>
          <p:cNvPr id="442" name="Google Shape;442;p31"/>
          <p:cNvPicPr preferRelativeResize="0"/>
          <p:nvPr/>
        </p:nvPicPr>
        <p:blipFill>
          <a:blip r:embed="rId4">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679035" y="2045806"/>
            <a:ext cx="7239345" cy="1586432"/>
          </a:xfrm>
          <a:prstGeom prst="rect">
            <a:avLst/>
          </a:prstGeom>
        </p:spPr>
        <p:txBody>
          <a:bodyPr spcFirstLastPara="1" wrap="square" lIns="91425" tIns="91425" rIns="91425" bIns="91425" anchor="t" anchorCtr="0">
            <a:noAutofit/>
          </a:bodyPr>
          <a:lstStyle/>
          <a:p>
            <a:pPr lvl="0"/>
            <a:r>
              <a:rPr lang="es" sz="3200" b="0" dirty="0">
                <a:solidFill>
                  <a:srgbClr val="E06666"/>
                </a:solidFill>
                <a:latin typeface="Cambria"/>
                <a:ea typeface="Cambria"/>
                <a:cs typeface="Cambria"/>
                <a:sym typeface="Cambria"/>
              </a:rPr>
              <a:t>Module 1.</a:t>
            </a:r>
            <a:r>
              <a:rPr lang="es-ES" sz="3200" b="0" dirty="0">
                <a:solidFill>
                  <a:srgbClr val="E06666"/>
                </a:solidFill>
                <a:latin typeface="Cambria"/>
                <a:ea typeface="Cambria"/>
                <a:cs typeface="Cambria"/>
                <a:sym typeface="Cambria"/>
              </a:rPr>
              <a:t> </a:t>
            </a:r>
            <a:r>
              <a:rPr lang="en-US" sz="3200" b="0" dirty="0">
                <a:solidFill>
                  <a:srgbClr val="E06666"/>
                </a:solidFill>
                <a:latin typeface="Cambria"/>
                <a:ea typeface="Cambria"/>
                <a:cs typeface="Cambria"/>
                <a:sym typeface="Cambria"/>
              </a:rPr>
              <a:t>PRIVACITY POLICY</a:t>
            </a:r>
            <a:endParaRPr sz="3200" b="0" dirty="0">
              <a:latin typeface="Cambria"/>
              <a:ea typeface="Cambria"/>
              <a:cs typeface="Cambria"/>
              <a:sym typeface="Cambria"/>
            </a:endParaRPr>
          </a:p>
        </p:txBody>
      </p:sp>
      <p:sp>
        <p:nvSpPr>
          <p:cNvPr id="6"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8"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0" dirty="0">
                <a:solidFill>
                  <a:srgbClr val="F24F4F"/>
                </a:solidFill>
                <a:latin typeface="Cambria" panose="02040503050406030204" pitchFamily="18" charset="0"/>
              </a:rPr>
              <a:t>UNIT 1. </a:t>
            </a:r>
            <a:r>
              <a:rPr lang="en-US" b="0" dirty="0">
                <a:solidFill>
                  <a:srgbClr val="F24F4F"/>
                </a:solidFill>
                <a:latin typeface="Cambria" panose="02040503050406030204" pitchFamily="18" charset="0"/>
              </a:rPr>
              <a:t>Application of the General Data Protection Regulation</a:t>
            </a:r>
            <a:endParaRPr lang="es-ES"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32478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511837"/>
            <a:ext cx="7138200" cy="1263600"/>
          </a:xfrm>
        </p:spPr>
        <p:txBody>
          <a:bodyPr/>
          <a:lstStyle/>
          <a:p>
            <a:r>
              <a:rPr lang="en-US" dirty="0">
                <a:solidFill>
                  <a:srgbClr val="F24F4F"/>
                </a:solidFill>
                <a:latin typeface="Cambria" panose="02040503050406030204" pitchFamily="18" charset="0"/>
              </a:rPr>
              <a:t>Application of the General Data Protection Regulation</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432450" y="1538126"/>
            <a:ext cx="7138200" cy="1741500"/>
          </a:xfrm>
        </p:spPr>
        <p:txBody>
          <a:bodyPr/>
          <a:lstStyle/>
          <a:p>
            <a:pPr marL="139700" indent="0" algn="just">
              <a:buNone/>
            </a:pPr>
            <a:r>
              <a:rPr lang="en-US" dirty="0"/>
              <a:t>The GDPR applies to:</a:t>
            </a:r>
          </a:p>
          <a:p>
            <a:pPr marL="139700" indent="0" algn="just">
              <a:buNone/>
            </a:pPr>
            <a:r>
              <a:rPr lang="en-US" dirty="0"/>
              <a:t>A company or entity which processes personal data as part of the activities of one of its branches established in the EU, regardless of where the data is processed; or</a:t>
            </a:r>
          </a:p>
          <a:p>
            <a:pPr marL="139700" indent="0" algn="just">
              <a:buNone/>
            </a:pPr>
            <a:r>
              <a:rPr lang="en-US" dirty="0"/>
              <a:t>A company established outside the EU and is offering goods/services (paid or for free) or is monitoring the </a:t>
            </a:r>
            <a:r>
              <a:rPr lang="en-US" dirty="0" err="1"/>
              <a:t>behaviour</a:t>
            </a:r>
            <a:r>
              <a:rPr lang="en-US" dirty="0"/>
              <a:t> of individuals in the EU.</a:t>
            </a:r>
          </a:p>
          <a:p>
            <a:pPr marL="139700" indent="0" algn="just">
              <a:buNone/>
            </a:pPr>
            <a:r>
              <a:rPr lang="en-US" dirty="0"/>
              <a:t>If your company is a small and medium-sized enterprise ('SME') that processes personal data as described above you have to comply with the GDPR. However, if processing personal data isn’t a core part of your business and your activity doesn't create risks for individuals, then some obligations of the GDPR will not apply to you (for example the appointment of a Data Protection Officer ('DPO')). Note that ‘core activities’ should include activities where the processing of data forms an inextricable part of the controller’s or processor’s activities</a:t>
            </a:r>
          </a:p>
          <a:p>
            <a:pPr marL="139700" indent="0" algn="just">
              <a:buNone/>
            </a:pPr>
            <a:endParaRPr lang="es-ES" dirty="0"/>
          </a:p>
        </p:txBody>
      </p:sp>
      <p:sp>
        <p:nvSpPr>
          <p:cNvPr id="4" name="3 CuadroTexto"/>
          <p:cNvSpPr txBox="1"/>
          <p:nvPr/>
        </p:nvSpPr>
        <p:spPr>
          <a:xfrm>
            <a:off x="432450" y="206156"/>
            <a:ext cx="4668188" cy="523220"/>
          </a:xfrm>
          <a:prstGeom prst="rect">
            <a:avLst/>
          </a:prstGeom>
          <a:noFill/>
        </p:spPr>
        <p:txBody>
          <a:bodyPr wrap="square" rtlCol="0">
            <a:spAutoFit/>
          </a:bodyPr>
          <a:lstStyle/>
          <a:p>
            <a:r>
              <a:rPr lang="es-ES" dirty="0"/>
              <a:t>Unit 1. APPLICATION OF THE GENERAL DATA PROTECTION REGULATION</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71922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2900" y="1679543"/>
            <a:ext cx="7138200" cy="1263600"/>
          </a:xfrm>
        </p:spPr>
        <p:txBody>
          <a:bodyPr/>
          <a:lstStyle/>
          <a:p>
            <a:r>
              <a:rPr lang="es-ES" sz="3600" b="0" dirty="0">
                <a:solidFill>
                  <a:srgbClr val="F24F4F"/>
                </a:solidFill>
                <a:latin typeface="Cambria" panose="02040503050406030204" pitchFamily="18" charset="0"/>
              </a:rPr>
              <a:t>UNIT 2. INTELLECTUAL PROPERTY</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02423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es-ES" dirty="0" err="1">
                <a:solidFill>
                  <a:srgbClr val="F24F4F"/>
                </a:solidFill>
                <a:latin typeface="Cambria" panose="02040503050406030204" pitchFamily="18" charset="0"/>
              </a:rPr>
              <a:t>Intellectual</a:t>
            </a:r>
            <a:r>
              <a:rPr lang="es-ES" dirty="0">
                <a:solidFill>
                  <a:srgbClr val="F24F4F"/>
                </a:solidFill>
                <a:latin typeface="Cambria" panose="02040503050406030204" pitchFamily="18" charset="0"/>
              </a:rPr>
              <a:t> </a:t>
            </a:r>
            <a:r>
              <a:rPr lang="es-ES" dirty="0" err="1">
                <a:solidFill>
                  <a:srgbClr val="F24F4F"/>
                </a:solidFill>
                <a:latin typeface="Cambria" panose="02040503050406030204" pitchFamily="18" charset="0"/>
              </a:rPr>
              <a:t>property</a:t>
            </a:r>
            <a:r>
              <a:rPr lang="es-ES" dirty="0">
                <a:solidFill>
                  <a:srgbClr val="F24F4F"/>
                </a:solidFill>
                <a:latin typeface="Cambria" panose="02040503050406030204" pitchFamily="18" charset="0"/>
              </a:rPr>
              <a:t> </a:t>
            </a:r>
            <a:r>
              <a:rPr lang="es-ES" dirty="0" err="1">
                <a:solidFill>
                  <a:srgbClr val="F24F4F"/>
                </a:solidFill>
                <a:latin typeface="Cambria" panose="02040503050406030204" pitchFamily="18" charset="0"/>
              </a:rPr>
              <a:t>rights</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98612" y="1201434"/>
            <a:ext cx="8881289" cy="3256266"/>
          </a:xfrm>
        </p:spPr>
        <p:txBody>
          <a:bodyPr/>
          <a:lstStyle/>
          <a:p>
            <a:pPr marL="139700" lvl="0" indent="0" algn="l">
              <a:buNone/>
            </a:pPr>
            <a:r>
              <a:rPr lang="en-GB" sz="1600" dirty="0"/>
              <a:t> </a:t>
            </a:r>
            <a:r>
              <a:rPr lang="en-US" sz="1600" dirty="0"/>
              <a:t>Intellectual property is the set of rights that correspond to the authors and other owners (artists, producers, broadcasters ...) regarding the works and benefits resulting from their creation.</a:t>
            </a:r>
          </a:p>
          <a:p>
            <a:pPr marL="139700" lvl="0" indent="0" algn="l">
              <a:buNone/>
            </a:pPr>
            <a:r>
              <a:rPr lang="en-US" sz="1600" dirty="0"/>
              <a:t>A work is fully protected by law at the same time of its creation and without the need for any formal requirements.</a:t>
            </a:r>
          </a:p>
          <a:p>
            <a:pPr marL="139700" lvl="0" indent="0" algn="l">
              <a:buNone/>
            </a:pPr>
            <a:r>
              <a:rPr lang="en-US" sz="1600" dirty="0"/>
              <a:t>IS IT NECESSARY TO REGISTER A WORK TO PROTECT IT?</a:t>
            </a:r>
          </a:p>
          <a:p>
            <a:pPr marL="139700" lvl="0" indent="0" algn="l">
              <a:buNone/>
            </a:pPr>
            <a:r>
              <a:rPr lang="en-US" sz="1600" dirty="0"/>
              <a:t>NO, however, it is convenient to indicate the reservation of rights and the symbol NO, however, it is convenient to indicate the reservation of rights and the symbol ©, in the case of a work.</a:t>
            </a:r>
          </a:p>
          <a:p>
            <a:pPr marL="139700" lvl="0" indent="0" algn="l">
              <a:buNone/>
            </a:pPr>
            <a:r>
              <a:rPr lang="en-US" sz="1600" dirty="0"/>
              <a:t>Registration is a protection of intellectual property rights, as it constitutes a qualified proof of the existence of registered rights.</a:t>
            </a:r>
          </a:p>
          <a:p>
            <a:pPr marL="139700" lvl="0" indent="0" algn="l">
              <a:buNone/>
            </a:pPr>
            <a:endParaRPr lang="es-ES" sz="1600" dirty="0"/>
          </a:p>
        </p:txBody>
      </p:sp>
      <p:sp>
        <p:nvSpPr>
          <p:cNvPr id="4" name="3 CuadroTexto"/>
          <p:cNvSpPr txBox="1"/>
          <p:nvPr/>
        </p:nvSpPr>
        <p:spPr>
          <a:xfrm>
            <a:off x="333838" y="239709"/>
            <a:ext cx="3295187" cy="307777"/>
          </a:xfrm>
          <a:prstGeom prst="rect">
            <a:avLst/>
          </a:prstGeom>
          <a:noFill/>
        </p:spPr>
        <p:txBody>
          <a:bodyPr wrap="square" rtlCol="0">
            <a:spAutoFit/>
          </a:bodyPr>
          <a:lstStyle/>
          <a:p>
            <a:r>
              <a:rPr lang="es-ES" dirty="0"/>
              <a:t>Unit 2. INTELLECTUAL PROPERTY</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231527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es-ES" dirty="0" err="1">
                <a:solidFill>
                  <a:srgbClr val="F24F4F"/>
                </a:solidFill>
                <a:latin typeface="Cambria" panose="02040503050406030204" pitchFamily="18" charset="0"/>
              </a:rPr>
              <a:t>Registry</a:t>
            </a:r>
            <a:r>
              <a:rPr lang="es-ES" dirty="0">
                <a:solidFill>
                  <a:srgbClr val="F24F4F"/>
                </a:solidFill>
                <a:latin typeface="Cambria" panose="02040503050406030204" pitchFamily="18" charset="0"/>
              </a:rPr>
              <a:t>/Copyleft</a:t>
            </a:r>
          </a:p>
        </p:txBody>
      </p:sp>
      <p:sp>
        <p:nvSpPr>
          <p:cNvPr id="3" name="2 Marcador de texto"/>
          <p:cNvSpPr>
            <a:spLocks noGrp="1"/>
          </p:cNvSpPr>
          <p:nvPr>
            <p:ph type="body" idx="1"/>
          </p:nvPr>
        </p:nvSpPr>
        <p:spPr>
          <a:xfrm>
            <a:off x="98612" y="1201434"/>
            <a:ext cx="8881289" cy="3256266"/>
          </a:xfrm>
        </p:spPr>
        <p:txBody>
          <a:bodyPr/>
          <a:lstStyle/>
          <a:p>
            <a:pPr marL="139700" lvl="0" indent="0" algn="l">
              <a:buNone/>
            </a:pPr>
            <a:r>
              <a:rPr lang="en-US" sz="1600" dirty="0"/>
              <a:t>Register:</a:t>
            </a:r>
          </a:p>
          <a:p>
            <a:pPr marL="139700" lvl="0" indent="0" algn="l">
              <a:buNone/>
            </a:pPr>
            <a:r>
              <a:rPr lang="en-US" sz="1600" dirty="0"/>
              <a:t>Registration is not mandatory, but voluntary. In Anglo-Saxon law, the notion of copyright is used, which generally includes the patrimonial part of copyright (economic rights).</a:t>
            </a:r>
          </a:p>
          <a:p>
            <a:pPr marL="139700" lvl="0" indent="0" algn="l">
              <a:buNone/>
            </a:pPr>
            <a:r>
              <a:rPr lang="en-US" sz="1600" dirty="0"/>
              <a:t>The exploitation or economic rights last the lifetime of the authors and up to 70 years after the death of the author (European Law). The Law regulating intellectual property is reflected in the Recast text, approved by Royal Legislative Decree 1/1996, of April 12.</a:t>
            </a:r>
          </a:p>
          <a:p>
            <a:pPr marL="139700" lvl="0" indent="0" algn="l">
              <a:buNone/>
            </a:pPr>
            <a:r>
              <a:rPr lang="en-US" sz="1600" dirty="0"/>
              <a:t>Is Copyleft really a license?</a:t>
            </a:r>
          </a:p>
          <a:p>
            <a:pPr marL="139700" lvl="0" indent="0" algn="l">
              <a:buNone/>
            </a:pPr>
            <a:r>
              <a:rPr lang="en-US" sz="1600" dirty="0"/>
              <a:t>Copyleft is not a license in itself, but some guidelines on how the license or contract of the work (exploitation, copying, distribution, etc.) should be managed.</a:t>
            </a:r>
          </a:p>
          <a:p>
            <a:pPr marL="139700" lvl="0" indent="0" algn="l">
              <a:buNone/>
            </a:pPr>
            <a:r>
              <a:rPr lang="en-US" sz="1600" dirty="0"/>
              <a:t>When I choose the license that best suits my work, I will have to indicate as clearly as possible under what features it is governed.</a:t>
            </a:r>
          </a:p>
          <a:p>
            <a:pPr marL="139700" lvl="0" indent="0" algn="l">
              <a:buNone/>
            </a:pPr>
            <a:endParaRPr lang="es-ES" sz="1600" dirty="0"/>
          </a:p>
        </p:txBody>
      </p:sp>
      <p:sp>
        <p:nvSpPr>
          <p:cNvPr id="4" name="3 CuadroTexto"/>
          <p:cNvSpPr txBox="1"/>
          <p:nvPr/>
        </p:nvSpPr>
        <p:spPr>
          <a:xfrm>
            <a:off x="333838" y="239709"/>
            <a:ext cx="3295187" cy="307777"/>
          </a:xfrm>
          <a:prstGeom prst="rect">
            <a:avLst/>
          </a:prstGeom>
          <a:noFill/>
        </p:spPr>
        <p:txBody>
          <a:bodyPr wrap="square" rtlCol="0">
            <a:spAutoFit/>
          </a:bodyPr>
          <a:lstStyle/>
          <a:p>
            <a:r>
              <a:rPr lang="es-ES" dirty="0"/>
              <a:t>Unit 2. INTELLECTUAL PROPERTY</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54443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600" b="0" dirty="0">
                <a:solidFill>
                  <a:srgbClr val="F24F4F"/>
                </a:solidFill>
                <a:latin typeface="Cambria" panose="02040503050406030204" pitchFamily="18" charset="0"/>
              </a:rPr>
              <a:t>UNIT 3. TRADE MARK</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4097071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es-ES" dirty="0" err="1">
                <a:solidFill>
                  <a:srgbClr val="F24F4F"/>
                </a:solidFill>
                <a:latin typeface="Cambria" panose="02040503050406030204" pitchFamily="18" charset="0"/>
              </a:rPr>
              <a:t>Procedures</a:t>
            </a:r>
            <a:r>
              <a:rPr lang="es-ES" dirty="0">
                <a:solidFill>
                  <a:srgbClr val="F24F4F"/>
                </a:solidFill>
                <a:latin typeface="Cambria" panose="02040503050406030204" pitchFamily="18" charset="0"/>
              </a:rPr>
              <a:t> and Cost</a:t>
            </a:r>
          </a:p>
        </p:txBody>
      </p:sp>
      <p:sp>
        <p:nvSpPr>
          <p:cNvPr id="3" name="2 Marcador de texto"/>
          <p:cNvSpPr>
            <a:spLocks noGrp="1"/>
          </p:cNvSpPr>
          <p:nvPr>
            <p:ph type="body" idx="1"/>
          </p:nvPr>
        </p:nvSpPr>
        <p:spPr>
          <a:xfrm>
            <a:off x="98612" y="1201434"/>
            <a:ext cx="8881289" cy="3256266"/>
          </a:xfrm>
        </p:spPr>
        <p:txBody>
          <a:bodyPr/>
          <a:lstStyle/>
          <a:p>
            <a:pPr marL="139700" lvl="0" indent="0" algn="l">
              <a:buNone/>
            </a:pPr>
            <a:r>
              <a:rPr lang="en-US" sz="1600" dirty="0"/>
              <a:t>Once you have chosen your name and created the logo, which includes your unique value proposition, it is time to register the brand to protect it from competition and that it cannot be used by others.</a:t>
            </a:r>
          </a:p>
          <a:p>
            <a:pPr marL="139700" lvl="0" indent="0" algn="l">
              <a:buNone/>
            </a:pPr>
            <a:r>
              <a:rPr lang="en-US" sz="1600" dirty="0"/>
              <a:t>Registration is done at the Spanish Patent and Trademark Office (SPTO) whose website is http://www.oepm.es.</a:t>
            </a:r>
          </a:p>
          <a:p>
            <a:pPr marL="139700" lvl="0" indent="0" algn="l">
              <a:buNone/>
            </a:pPr>
            <a:r>
              <a:rPr lang="en-US" sz="1600" dirty="0"/>
              <a:t>Remember!: You only protect the classes in which you register your brand</a:t>
            </a:r>
          </a:p>
          <a:p>
            <a:pPr marL="139700" lvl="0" indent="0" algn="l">
              <a:buNone/>
            </a:pPr>
            <a:r>
              <a:rPr lang="en-US" sz="1600" dirty="0"/>
              <a:t>In the following link you can see the classes available for you to choose the most suitable one/s</a:t>
            </a:r>
          </a:p>
          <a:p>
            <a:pPr marL="139700" lvl="0" indent="0" algn="l">
              <a:buNone/>
            </a:pPr>
            <a:r>
              <a:rPr lang="en-US" sz="1600" dirty="0"/>
              <a:t>International classification of brand products and services (CLINMAR) (Nice classification 10th edition, 2012)</a:t>
            </a:r>
          </a:p>
          <a:p>
            <a:pPr marL="139700" lvl="0" indent="0" algn="l">
              <a:buNone/>
            </a:pPr>
            <a:endParaRPr lang="es-ES" sz="1600" dirty="0"/>
          </a:p>
        </p:txBody>
      </p:sp>
      <p:sp>
        <p:nvSpPr>
          <p:cNvPr id="4" name="3 CuadroTexto"/>
          <p:cNvSpPr txBox="1"/>
          <p:nvPr/>
        </p:nvSpPr>
        <p:spPr>
          <a:xfrm>
            <a:off x="333838" y="239709"/>
            <a:ext cx="3295187" cy="307777"/>
          </a:xfrm>
          <a:prstGeom prst="rect">
            <a:avLst/>
          </a:prstGeom>
          <a:noFill/>
        </p:spPr>
        <p:txBody>
          <a:bodyPr wrap="square" rtlCol="0">
            <a:spAutoFit/>
          </a:bodyPr>
          <a:lstStyle/>
          <a:p>
            <a:r>
              <a:rPr lang="es-ES" dirty="0" err="1"/>
              <a:t>Unit</a:t>
            </a:r>
            <a:r>
              <a:rPr lang="es-ES" dirty="0"/>
              <a:t> 3. TRADE MARK</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37748894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498</TotalTime>
  <Words>1117</Words>
  <Application>Microsoft Office PowerPoint</Application>
  <PresentationFormat>Presentación en pantalla (16:9)</PresentationFormat>
  <Paragraphs>73</Paragraphs>
  <Slides>11</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vt:i4>
      </vt:variant>
    </vt:vector>
  </HeadingPairs>
  <TitlesOfParts>
    <vt:vector size="18" baseType="lpstr">
      <vt:lpstr>Century Gothic</vt:lpstr>
      <vt:lpstr>Garamond</vt:lpstr>
      <vt:lpstr>Arial</vt:lpstr>
      <vt:lpstr>EB Garamond</vt:lpstr>
      <vt:lpstr>EB Garamond Medium</vt:lpstr>
      <vt:lpstr>Cambria</vt:lpstr>
      <vt:lpstr>Simple Light</vt:lpstr>
      <vt:lpstr> ARTCademy “Arts and Crafts Academy”</vt:lpstr>
      <vt:lpstr>Module 1. PRIVACITY POLICY</vt:lpstr>
      <vt:lpstr>UNIT 1. Application of the General Data Protection Regulation</vt:lpstr>
      <vt:lpstr>Application of the General Data Protection Regulation</vt:lpstr>
      <vt:lpstr>UNIT 2. INTELLECTUAL PROPERTY</vt:lpstr>
      <vt:lpstr>Intellectual property rights</vt:lpstr>
      <vt:lpstr>Registry/Copyleft</vt:lpstr>
      <vt:lpstr>UNIT 3. TRADE MARK</vt:lpstr>
      <vt:lpstr>Procedures and Cost</vt:lpstr>
      <vt:lpstr>Procedures and Cost</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ARTCademy “Arts and Crafts Academy”</dc:title>
  <dc:creator>Usuario</dc:creator>
  <cp:lastModifiedBy>Miguel Angel Moya Collado</cp:lastModifiedBy>
  <cp:revision>36</cp:revision>
  <dcterms:modified xsi:type="dcterms:W3CDTF">2020-01-14T10:05:05Z</dcterms:modified>
</cp:coreProperties>
</file>