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72" r:id="rId3"/>
    <p:sldId id="283" r:id="rId4"/>
    <p:sldId id="275" r:id="rId5"/>
    <p:sldId id="276" r:id="rId6"/>
    <p:sldId id="280" r:id="rId7"/>
    <p:sldId id="282" r:id="rId8"/>
    <p:sldId id="284" r:id="rId9"/>
    <p:sldId id="285" r:id="rId10"/>
    <p:sldId id="286" r:id="rId11"/>
    <p:sldId id="287" r:id="rId12"/>
    <p:sldId id="274" r:id="rId13"/>
  </p:sldIdLst>
  <p:sldSz cx="9144000" cy="5143500" type="screen16x9"/>
  <p:notesSz cx="6858000" cy="9144000"/>
  <p:embeddedFontLst>
    <p:embeddedFont>
      <p:font typeface="Cambria" panose="02040503050406030204" pitchFamily="18"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Garamond" panose="02020404030301010803" pitchFamily="18"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56" y="34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51491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err="1">
                <a:solidFill>
                  <a:srgbClr val="F24F4F"/>
                </a:solidFill>
                <a:latin typeface="Cambria" panose="02040503050406030204" pitchFamily="18" charset="0"/>
              </a:rPr>
              <a:t>Functions</a:t>
            </a:r>
            <a:r>
              <a:rPr lang="es-ES" dirty="0">
                <a:solidFill>
                  <a:srgbClr val="F24F4F"/>
                </a:solidFill>
                <a:latin typeface="Cambria" panose="02040503050406030204" pitchFamily="18" charset="0"/>
              </a:rPr>
              <a:t> of </a:t>
            </a:r>
            <a:r>
              <a:rPr lang="es-ES" dirty="0" err="1">
                <a:solidFill>
                  <a:srgbClr val="F24F4F"/>
                </a:solidFill>
                <a:latin typeface="Cambria" panose="02040503050406030204" pitchFamily="18" charset="0"/>
              </a:rPr>
              <a:t>Distribution</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26473" y="1469756"/>
            <a:ext cx="8222672" cy="3123651"/>
          </a:xfrm>
        </p:spPr>
        <p:txBody>
          <a:bodyPr/>
          <a:lstStyle/>
          <a:p>
            <a:pPr lvl="0" algn="l"/>
            <a:r>
              <a:rPr lang="en-US" sz="1600" dirty="0"/>
              <a:t>Better customer service</a:t>
            </a:r>
          </a:p>
          <a:p>
            <a:pPr lvl="0" algn="l"/>
            <a:r>
              <a:rPr lang="es-ES_tradnl" sz="1600" dirty="0" err="1"/>
              <a:t>Design</a:t>
            </a:r>
            <a:r>
              <a:rPr lang="es-ES_tradnl" sz="1600" dirty="0"/>
              <a:t> and plan more ad </a:t>
            </a:r>
            <a:r>
              <a:rPr lang="es-ES_tradnl" sz="1600" dirty="0" err="1"/>
              <a:t>equate</a:t>
            </a:r>
            <a:r>
              <a:rPr lang="es-ES_tradnl" sz="1600" dirty="0"/>
              <a:t> and </a:t>
            </a:r>
            <a:r>
              <a:rPr lang="es-ES_tradnl" sz="1600" dirty="0" err="1"/>
              <a:t>optimal</a:t>
            </a:r>
            <a:r>
              <a:rPr lang="es-ES_tradnl" sz="1600" dirty="0"/>
              <a:t> </a:t>
            </a:r>
            <a:r>
              <a:rPr lang="es-ES_tradnl" sz="1600" dirty="0" err="1"/>
              <a:t>transport</a:t>
            </a:r>
            <a:r>
              <a:rPr lang="es-ES_tradnl" sz="1600" dirty="0"/>
              <a:t> </a:t>
            </a:r>
            <a:r>
              <a:rPr lang="es-ES_tradnl" sz="1600" dirty="0" err="1"/>
              <a:t>routes</a:t>
            </a:r>
            <a:r>
              <a:rPr lang="es-ES_tradnl" sz="1600" dirty="0"/>
              <a:t> </a:t>
            </a:r>
            <a:endParaRPr lang="en-US" sz="1600" dirty="0"/>
          </a:p>
          <a:p>
            <a:pPr lvl="0" algn="l"/>
            <a:r>
              <a:rPr lang="en-US" sz="1600" dirty="0"/>
              <a:t>In</a:t>
            </a:r>
            <a:r>
              <a:rPr lang="es-ES_tradnl" sz="1600" dirty="0" err="1"/>
              <a:t>ventory</a:t>
            </a:r>
            <a:r>
              <a:rPr lang="es-ES_tradnl" sz="1600" dirty="0"/>
              <a:t> </a:t>
            </a:r>
            <a:r>
              <a:rPr lang="es-ES_tradnl" sz="1600" dirty="0" err="1"/>
              <a:t>management</a:t>
            </a:r>
            <a:r>
              <a:rPr lang="es-ES_tradnl" sz="1600" dirty="0"/>
              <a:t>. </a:t>
            </a:r>
            <a:r>
              <a:rPr lang="es-ES_tradnl" sz="1600" dirty="0" err="1"/>
              <a:t>The</a:t>
            </a:r>
            <a:r>
              <a:rPr lang="es-ES_tradnl" sz="1600" dirty="0"/>
              <a:t> </a:t>
            </a:r>
            <a:r>
              <a:rPr lang="es-ES_tradnl" sz="1600" dirty="0" err="1"/>
              <a:t>storage</a:t>
            </a:r>
            <a:r>
              <a:rPr lang="es-ES_tradnl" sz="1600" dirty="0"/>
              <a:t> of </a:t>
            </a:r>
            <a:r>
              <a:rPr lang="es-ES_tradnl" sz="1600" dirty="0" err="1"/>
              <a:t>materials</a:t>
            </a:r>
            <a:r>
              <a:rPr lang="es-ES_tradnl" sz="1600" dirty="0"/>
              <a:t> </a:t>
            </a:r>
            <a:r>
              <a:rPr lang="es-ES_tradnl" sz="1600" dirty="0" err="1"/>
              <a:t>will</a:t>
            </a:r>
            <a:r>
              <a:rPr lang="es-ES_tradnl" sz="1600" dirty="0"/>
              <a:t> be </a:t>
            </a:r>
            <a:r>
              <a:rPr lang="es-ES_tradnl" sz="1600" dirty="0" err="1"/>
              <a:t>based</a:t>
            </a:r>
            <a:r>
              <a:rPr lang="es-ES_tradnl" sz="1600" dirty="0"/>
              <a:t> </a:t>
            </a:r>
            <a:r>
              <a:rPr lang="es-ES_tradnl" sz="1600" dirty="0" err="1"/>
              <a:t>on</a:t>
            </a:r>
            <a:r>
              <a:rPr lang="es-ES_tradnl" sz="1600" dirty="0"/>
              <a:t> </a:t>
            </a:r>
            <a:r>
              <a:rPr lang="es-ES_tradnl" sz="1600" dirty="0" err="1"/>
              <a:t>the</a:t>
            </a:r>
            <a:r>
              <a:rPr lang="es-ES_tradnl" sz="1600" dirty="0"/>
              <a:t> </a:t>
            </a:r>
            <a:r>
              <a:rPr lang="es-ES_tradnl" sz="1600" dirty="0" err="1"/>
              <a:t>company's</a:t>
            </a:r>
            <a:r>
              <a:rPr lang="es-ES_tradnl" sz="1600" dirty="0"/>
              <a:t> sales </a:t>
            </a:r>
            <a:r>
              <a:rPr lang="es-ES_tradnl" sz="1600" dirty="0" err="1"/>
              <a:t>systems</a:t>
            </a:r>
            <a:r>
              <a:rPr lang="es-ES_tradnl" sz="1600" dirty="0"/>
              <a:t>, </a:t>
            </a:r>
            <a:r>
              <a:rPr lang="es-ES_tradnl" sz="1600" dirty="0" err="1"/>
              <a:t>the</a:t>
            </a:r>
            <a:r>
              <a:rPr lang="es-ES_tradnl" sz="1600" dirty="0"/>
              <a:t> </a:t>
            </a:r>
            <a:r>
              <a:rPr lang="es-ES_tradnl" sz="1600" dirty="0" err="1"/>
              <a:t>products</a:t>
            </a:r>
            <a:r>
              <a:rPr lang="es-ES_tradnl" sz="1600" dirty="0"/>
              <a:t> </a:t>
            </a:r>
            <a:r>
              <a:rPr lang="es-ES_tradnl" sz="1600" dirty="0" err="1"/>
              <a:t>most</a:t>
            </a:r>
            <a:r>
              <a:rPr lang="es-ES_tradnl" sz="1600" dirty="0"/>
              <a:t> </a:t>
            </a:r>
            <a:r>
              <a:rPr lang="es-ES_tradnl" sz="1600" dirty="0" err="1"/>
              <a:t>demanded</a:t>
            </a:r>
            <a:r>
              <a:rPr lang="es-ES_tradnl" sz="1600" dirty="0"/>
              <a:t> </a:t>
            </a:r>
            <a:r>
              <a:rPr lang="es-ES_tradnl" sz="1600" dirty="0" err="1"/>
              <a:t>by</a:t>
            </a:r>
            <a:r>
              <a:rPr lang="es-ES_tradnl" sz="1600" dirty="0"/>
              <a:t> </a:t>
            </a:r>
            <a:r>
              <a:rPr lang="es-ES_tradnl" sz="1600" dirty="0" err="1"/>
              <a:t>customers</a:t>
            </a:r>
            <a:r>
              <a:rPr lang="es-ES_tradnl" sz="1600" dirty="0"/>
              <a:t>, </a:t>
            </a:r>
            <a:r>
              <a:rPr lang="es-ES_tradnl" sz="1600" dirty="0" err="1"/>
              <a:t>or</a:t>
            </a:r>
            <a:r>
              <a:rPr lang="es-ES_tradnl" sz="1600" dirty="0"/>
              <a:t> </a:t>
            </a:r>
            <a:r>
              <a:rPr lang="es-ES_tradnl" sz="1600" dirty="0" err="1"/>
              <a:t>the</a:t>
            </a:r>
            <a:r>
              <a:rPr lang="es-ES_tradnl" sz="1600" dirty="0"/>
              <a:t> </a:t>
            </a:r>
            <a:r>
              <a:rPr lang="es-ES_tradnl" sz="1600" dirty="0" err="1"/>
              <a:t>most</a:t>
            </a:r>
            <a:r>
              <a:rPr lang="es-ES_tradnl" sz="1600" dirty="0"/>
              <a:t> </a:t>
            </a:r>
            <a:r>
              <a:rPr lang="es-ES_tradnl" sz="1600" dirty="0" err="1"/>
              <a:t>perishable</a:t>
            </a:r>
            <a:r>
              <a:rPr lang="es-ES_tradnl" sz="1600" dirty="0"/>
              <a:t> </a:t>
            </a:r>
            <a:r>
              <a:rPr lang="en-US" sz="1600" dirty="0"/>
              <a:t>.</a:t>
            </a:r>
          </a:p>
          <a:p>
            <a:pPr lvl="0" algn="l"/>
            <a:r>
              <a:rPr lang="en-US" sz="1600" dirty="0"/>
              <a:t>Order</a:t>
            </a:r>
            <a:r>
              <a:rPr lang="es-ES_tradnl" sz="1600" dirty="0"/>
              <a:t> </a:t>
            </a:r>
            <a:r>
              <a:rPr lang="es-ES_tradnl" sz="1600" dirty="0" err="1"/>
              <a:t>processing</a:t>
            </a:r>
            <a:r>
              <a:rPr lang="es-ES_tradnl" sz="1600" dirty="0"/>
              <a:t>. </a:t>
            </a:r>
            <a:r>
              <a:rPr lang="es-ES_tradnl" sz="1600" dirty="0" err="1"/>
              <a:t>The</a:t>
            </a:r>
            <a:r>
              <a:rPr lang="es-ES_tradnl" sz="1600" dirty="0"/>
              <a:t> </a:t>
            </a:r>
            <a:r>
              <a:rPr lang="es-ES_tradnl" sz="1600" dirty="0" err="1"/>
              <a:t>good</a:t>
            </a:r>
            <a:r>
              <a:rPr lang="es-ES_tradnl" sz="1600" dirty="0"/>
              <a:t> </a:t>
            </a:r>
            <a:r>
              <a:rPr lang="es-ES_tradnl" sz="1600" dirty="0" err="1"/>
              <a:t>management</a:t>
            </a:r>
            <a:r>
              <a:rPr lang="es-ES_tradnl" sz="1600" dirty="0"/>
              <a:t> and </a:t>
            </a:r>
            <a:r>
              <a:rPr lang="es-ES_tradnl" sz="1600" dirty="0" err="1"/>
              <a:t>planning</a:t>
            </a:r>
            <a:r>
              <a:rPr lang="es-ES_tradnl" sz="1600" dirty="0"/>
              <a:t> of </a:t>
            </a:r>
            <a:r>
              <a:rPr lang="es-ES_tradnl" sz="1600" dirty="0" err="1"/>
              <a:t>the</a:t>
            </a:r>
            <a:r>
              <a:rPr lang="es-ES_tradnl" sz="1600" dirty="0"/>
              <a:t> stock, </a:t>
            </a:r>
            <a:r>
              <a:rPr lang="es-ES_tradnl" sz="1600" dirty="0" err="1"/>
              <a:t>allows</a:t>
            </a:r>
            <a:r>
              <a:rPr lang="es-ES_tradnl" sz="1600" dirty="0"/>
              <a:t> </a:t>
            </a:r>
            <a:r>
              <a:rPr lang="es-ES_tradnl" sz="1600" dirty="0" err="1"/>
              <a:t>to</a:t>
            </a:r>
            <a:r>
              <a:rPr lang="es-ES_tradnl" sz="1600" dirty="0"/>
              <a:t> </a:t>
            </a:r>
            <a:r>
              <a:rPr lang="es-ES_tradnl" sz="1600" dirty="0" err="1"/>
              <a:t>process</a:t>
            </a:r>
            <a:r>
              <a:rPr lang="es-ES_tradnl" sz="1600" dirty="0"/>
              <a:t> </a:t>
            </a:r>
            <a:r>
              <a:rPr lang="es-ES_tradnl" sz="1600" dirty="0" err="1"/>
              <a:t>the</a:t>
            </a:r>
            <a:r>
              <a:rPr lang="es-ES_tradnl" sz="1600" dirty="0"/>
              <a:t> </a:t>
            </a:r>
            <a:r>
              <a:rPr lang="es-ES_tradnl" sz="1600" dirty="0" err="1"/>
              <a:t>orders</a:t>
            </a:r>
            <a:r>
              <a:rPr lang="es-ES_tradnl" sz="1600" dirty="0"/>
              <a:t> of </a:t>
            </a:r>
            <a:r>
              <a:rPr lang="es-ES_tradnl" sz="1600" dirty="0" err="1"/>
              <a:t>very</a:t>
            </a:r>
            <a:r>
              <a:rPr lang="es-ES_tradnl" sz="1600" dirty="0"/>
              <a:t> </a:t>
            </a:r>
            <a:r>
              <a:rPr lang="es-ES_tradnl" sz="1600" dirty="0" err="1"/>
              <a:t>fast</a:t>
            </a:r>
            <a:r>
              <a:rPr lang="es-ES_tradnl" sz="1600" dirty="0"/>
              <a:t> </a:t>
            </a:r>
            <a:r>
              <a:rPr lang="es-ES_tradnl" sz="1600" dirty="0" err="1"/>
              <a:t>way</a:t>
            </a:r>
            <a:r>
              <a:rPr lang="es-ES_tradnl" sz="1600" dirty="0"/>
              <a:t>, </a:t>
            </a:r>
            <a:r>
              <a:rPr lang="es-ES_tradnl" sz="1600" dirty="0" err="1"/>
              <a:t>satisfying</a:t>
            </a:r>
            <a:r>
              <a:rPr lang="es-ES_tradnl" sz="1600" dirty="0"/>
              <a:t> </a:t>
            </a:r>
            <a:r>
              <a:rPr lang="es-ES_tradnl" sz="1600" dirty="0" err="1"/>
              <a:t>the</a:t>
            </a:r>
            <a:r>
              <a:rPr lang="es-ES_tradnl" sz="1600" dirty="0"/>
              <a:t> </a:t>
            </a:r>
            <a:r>
              <a:rPr lang="es-ES_tradnl" sz="1600" dirty="0" err="1"/>
              <a:t>demand</a:t>
            </a:r>
            <a:r>
              <a:rPr lang="es-ES_tradnl" sz="1600" dirty="0"/>
              <a:t> of </a:t>
            </a:r>
            <a:r>
              <a:rPr lang="es-ES_tradnl" sz="1600" dirty="0" err="1"/>
              <a:t>the</a:t>
            </a:r>
            <a:r>
              <a:rPr lang="es-ES_tradnl" sz="1600" dirty="0"/>
              <a:t> </a:t>
            </a:r>
            <a:r>
              <a:rPr lang="es-ES_tradnl" sz="1600" dirty="0" err="1"/>
              <a:t>clients</a:t>
            </a:r>
            <a:r>
              <a:rPr lang="es-ES_tradnl" sz="1600" dirty="0"/>
              <a:t> of </a:t>
            </a:r>
            <a:r>
              <a:rPr lang="es-ES_tradnl" sz="1600" dirty="0" err="1"/>
              <a:t>effective</a:t>
            </a:r>
            <a:r>
              <a:rPr lang="es-ES_tradnl" sz="1600" dirty="0"/>
              <a:t> </a:t>
            </a:r>
            <a:r>
              <a:rPr lang="es-ES_tradnl" sz="1600" dirty="0" err="1"/>
              <a:t>form</a:t>
            </a:r>
            <a:r>
              <a:rPr lang="es-ES_tradnl" sz="1600" dirty="0"/>
              <a:t> </a:t>
            </a:r>
            <a:endParaRPr lang="en-US" sz="1600" dirty="0"/>
          </a:p>
          <a:p>
            <a:pPr algn="l"/>
            <a:r>
              <a:rPr lang="es-ES_tradnl" sz="1600" dirty="0"/>
              <a:t>Data </a:t>
            </a:r>
            <a:r>
              <a:rPr lang="es-ES_tradnl" sz="1600" dirty="0" err="1"/>
              <a:t>management</a:t>
            </a:r>
            <a:r>
              <a:rPr lang="es-ES_tradnl" sz="1600" dirty="0"/>
              <a:t>, </a:t>
            </a:r>
            <a:r>
              <a:rPr lang="es-ES_tradnl" sz="1600" dirty="0" err="1"/>
              <a:t>knowing</a:t>
            </a:r>
            <a:r>
              <a:rPr lang="es-ES_tradnl" sz="1600" dirty="0"/>
              <a:t> </a:t>
            </a:r>
            <a:r>
              <a:rPr lang="es-ES_tradnl" sz="1600" dirty="0" err="1"/>
              <a:t>better</a:t>
            </a:r>
            <a:r>
              <a:rPr lang="es-ES_tradnl" sz="1600" dirty="0"/>
              <a:t> </a:t>
            </a:r>
            <a:r>
              <a:rPr lang="es-ES_tradnl" sz="1600" dirty="0" err="1"/>
              <a:t>our</a:t>
            </a:r>
            <a:r>
              <a:rPr lang="es-ES_tradnl" sz="1600" dirty="0"/>
              <a:t> </a:t>
            </a:r>
            <a:r>
              <a:rPr lang="es-ES_tradnl" sz="1600" dirty="0" err="1"/>
              <a:t>own</a:t>
            </a:r>
            <a:r>
              <a:rPr lang="es-ES_tradnl" sz="1600" dirty="0"/>
              <a:t> </a:t>
            </a:r>
            <a:r>
              <a:rPr lang="es-ES_tradnl" sz="1600" dirty="0" err="1"/>
              <a:t>product</a:t>
            </a:r>
            <a:r>
              <a:rPr lang="es-ES_tradnl" sz="1600" dirty="0"/>
              <a:t> and </a:t>
            </a:r>
            <a:r>
              <a:rPr lang="es-ES_tradnl" sz="1600" dirty="0" err="1"/>
              <a:t>storage</a:t>
            </a:r>
            <a:r>
              <a:rPr lang="es-ES_tradnl" sz="1600" dirty="0"/>
              <a:t> </a:t>
            </a:r>
            <a:r>
              <a:rPr lang="es-ES_tradnl" sz="1600" dirty="0" err="1"/>
              <a:t>system</a:t>
            </a:r>
            <a:r>
              <a:rPr lang="es-ES_tradnl" sz="1600" dirty="0"/>
              <a:t>. </a:t>
            </a:r>
            <a:r>
              <a:rPr lang="es-ES_tradnl" sz="1600" dirty="0" err="1"/>
              <a:t>We</a:t>
            </a:r>
            <a:r>
              <a:rPr lang="es-ES_tradnl" sz="1600" dirty="0"/>
              <a:t> can </a:t>
            </a:r>
            <a:r>
              <a:rPr lang="es-ES_tradnl" sz="1600" dirty="0" err="1"/>
              <a:t>obtain</a:t>
            </a:r>
            <a:r>
              <a:rPr lang="es-ES_tradnl" sz="1600" dirty="0"/>
              <a:t> a </a:t>
            </a:r>
            <a:r>
              <a:rPr lang="es-ES_tradnl" sz="1600" dirty="0" err="1"/>
              <a:t>large</a:t>
            </a:r>
            <a:r>
              <a:rPr lang="es-ES_tradnl" sz="1600" dirty="0"/>
              <a:t> </a:t>
            </a:r>
            <a:r>
              <a:rPr lang="es-ES_tradnl" sz="1600" dirty="0" err="1"/>
              <a:t>amount</a:t>
            </a:r>
            <a:r>
              <a:rPr lang="es-ES_tradnl" sz="1600" dirty="0"/>
              <a:t> of </a:t>
            </a:r>
            <a:r>
              <a:rPr lang="es-ES_tradnl" sz="1600" dirty="0" err="1"/>
              <a:t>information</a:t>
            </a:r>
            <a:r>
              <a:rPr lang="es-ES_tradnl" sz="1600" dirty="0"/>
              <a:t>, </a:t>
            </a:r>
            <a:r>
              <a:rPr lang="es-ES_tradnl" sz="1600" dirty="0" err="1"/>
              <a:t>regarding</a:t>
            </a:r>
            <a:r>
              <a:rPr lang="es-ES_tradnl" sz="1600" dirty="0"/>
              <a:t> </a:t>
            </a:r>
            <a:r>
              <a:rPr lang="es-ES_tradnl" sz="1600" dirty="0" err="1"/>
              <a:t>orders</a:t>
            </a:r>
            <a:r>
              <a:rPr lang="es-ES_tradnl" sz="1600" dirty="0"/>
              <a:t>, </a:t>
            </a:r>
            <a:r>
              <a:rPr lang="es-ES_tradnl" sz="1600" dirty="0" err="1"/>
              <a:t>detection</a:t>
            </a:r>
            <a:r>
              <a:rPr lang="es-ES_tradnl" sz="1600" dirty="0"/>
              <a:t> of </a:t>
            </a:r>
            <a:r>
              <a:rPr lang="es-ES_tradnl" sz="1600" dirty="0" err="1"/>
              <a:t>errors</a:t>
            </a:r>
            <a:r>
              <a:rPr lang="es-ES_tradnl" sz="1600" dirty="0"/>
              <a:t> and </a:t>
            </a:r>
            <a:r>
              <a:rPr lang="es-ES_tradnl" sz="1600" dirty="0" err="1"/>
              <a:t>incidents</a:t>
            </a:r>
            <a:r>
              <a:rPr lang="es-ES_tradnl" sz="1600" dirty="0"/>
              <a:t>, etc.</a:t>
            </a:r>
          </a:p>
          <a:p>
            <a:pPr lvl="0" algn="l"/>
            <a:endParaRPr lang="en-US" sz="1600" dirty="0"/>
          </a:p>
          <a:p>
            <a:pPr lvl="0" algn="l"/>
            <a:endParaRPr lang="en-US" sz="1600" dirty="0"/>
          </a:p>
        </p:txBody>
      </p:sp>
    </p:spTree>
    <p:extLst>
      <p:ext uri="{BB962C8B-B14F-4D97-AF65-F5344CB8AC3E}">
        <p14:creationId xmlns:p14="http://schemas.microsoft.com/office/powerpoint/2010/main" val="21909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Integral </a:t>
            </a:r>
            <a:r>
              <a:rPr lang="es-ES" dirty="0" err="1">
                <a:solidFill>
                  <a:srgbClr val="F24F4F"/>
                </a:solidFill>
                <a:latin typeface="Cambria" panose="02040503050406030204" pitchFamily="18" charset="0"/>
              </a:rPr>
              <a:t>logistic</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management</a:t>
            </a:r>
            <a:r>
              <a:rPr lang="es-ES" dirty="0">
                <a:solidFill>
                  <a:srgbClr val="F24F4F"/>
                </a:solidFill>
                <a:latin typeface="Cambria" panose="02040503050406030204" pitchFamily="18" charset="0"/>
              </a:rPr>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lvl="0" algn="l"/>
            <a:r>
              <a:rPr lang="en-US" sz="1600" dirty="0"/>
              <a:t>T</a:t>
            </a:r>
            <a:r>
              <a:rPr lang="es-ES_tradnl" sz="1600" dirty="0"/>
              <a:t>he </a:t>
            </a:r>
            <a:r>
              <a:rPr lang="es-ES_tradnl" sz="1600" dirty="0" err="1"/>
              <a:t>key</a:t>
            </a:r>
            <a:r>
              <a:rPr lang="es-ES_tradnl" sz="1600" dirty="0"/>
              <a:t> </a:t>
            </a:r>
            <a:r>
              <a:rPr lang="es-ES_tradnl" sz="1600" dirty="0" err="1"/>
              <a:t>aspect</a:t>
            </a:r>
            <a:r>
              <a:rPr lang="es-ES_tradnl" sz="1600" dirty="0"/>
              <a:t> of </a:t>
            </a:r>
            <a:r>
              <a:rPr lang="es-ES_tradnl" sz="1600" dirty="0" err="1"/>
              <a:t>logistics</a:t>
            </a:r>
            <a:r>
              <a:rPr lang="es-ES_tradnl" sz="1600" dirty="0"/>
              <a:t> </a:t>
            </a:r>
            <a:r>
              <a:rPr lang="es-ES_tradnl" sz="1600" dirty="0" err="1"/>
              <a:t>is</a:t>
            </a:r>
            <a:r>
              <a:rPr lang="es-ES_tradnl" sz="1600" dirty="0"/>
              <a:t> place </a:t>
            </a:r>
            <a:r>
              <a:rPr lang="es-ES_tradnl" sz="1600" dirty="0" err="1"/>
              <a:t>the</a:t>
            </a:r>
            <a:r>
              <a:rPr lang="es-ES_tradnl" sz="1600" dirty="0"/>
              <a:t> </a:t>
            </a:r>
            <a:r>
              <a:rPr lang="es-ES_tradnl" sz="1600" dirty="0" err="1"/>
              <a:t>right</a:t>
            </a:r>
            <a:r>
              <a:rPr lang="es-ES_tradnl" sz="1600" dirty="0"/>
              <a:t> </a:t>
            </a:r>
            <a:r>
              <a:rPr lang="es-ES_tradnl" sz="1600" dirty="0" err="1"/>
              <a:t>products</a:t>
            </a:r>
            <a:r>
              <a:rPr lang="es-ES_tradnl" sz="1600" dirty="0"/>
              <a:t>, in </a:t>
            </a:r>
            <a:r>
              <a:rPr lang="es-ES_tradnl" sz="1600" dirty="0" err="1"/>
              <a:t>the</a:t>
            </a:r>
            <a:r>
              <a:rPr lang="es-ES_tradnl" sz="1600" dirty="0"/>
              <a:t> </a:t>
            </a:r>
            <a:r>
              <a:rPr lang="es-ES_tradnl" sz="1600" dirty="0" err="1"/>
              <a:t>right</a:t>
            </a:r>
            <a:r>
              <a:rPr lang="es-ES_tradnl" sz="1600" dirty="0"/>
              <a:t> place, at </a:t>
            </a:r>
            <a:r>
              <a:rPr lang="es-ES_tradnl" sz="1600" dirty="0" err="1"/>
              <a:t>the</a:t>
            </a:r>
            <a:r>
              <a:rPr lang="es-ES_tradnl" sz="1600" dirty="0"/>
              <a:t> </a:t>
            </a:r>
            <a:r>
              <a:rPr lang="es-ES_tradnl" sz="1600" dirty="0" err="1"/>
              <a:t>right</a:t>
            </a:r>
            <a:r>
              <a:rPr lang="es-ES_tradnl" sz="1600" dirty="0"/>
              <a:t> time and in </a:t>
            </a:r>
            <a:r>
              <a:rPr lang="es-ES_tradnl" sz="1600" dirty="0" err="1"/>
              <a:t>the</a:t>
            </a:r>
            <a:r>
              <a:rPr lang="es-ES_tradnl" sz="1600" dirty="0"/>
              <a:t> </a:t>
            </a:r>
            <a:r>
              <a:rPr lang="es-ES_tradnl" sz="1600" dirty="0" err="1"/>
              <a:t>desired</a:t>
            </a:r>
            <a:r>
              <a:rPr lang="es-ES_tradnl" sz="1600" dirty="0"/>
              <a:t> </a:t>
            </a:r>
            <a:r>
              <a:rPr lang="es-ES_tradnl" sz="1600" dirty="0" err="1"/>
              <a:t>conditions</a:t>
            </a:r>
            <a:r>
              <a:rPr lang="es-ES_tradnl" sz="1600" dirty="0"/>
              <a:t>, in </a:t>
            </a:r>
            <a:r>
              <a:rPr lang="es-ES_tradnl" sz="1600" dirty="0" err="1"/>
              <a:t>order</a:t>
            </a:r>
            <a:r>
              <a:rPr lang="es-ES_tradnl" sz="1600" dirty="0"/>
              <a:t> </a:t>
            </a:r>
            <a:r>
              <a:rPr lang="es-ES_tradnl" sz="1600" dirty="0" err="1"/>
              <a:t>to</a:t>
            </a:r>
            <a:r>
              <a:rPr lang="es-ES_tradnl" sz="1600" dirty="0"/>
              <a:t> </a:t>
            </a:r>
            <a:r>
              <a:rPr lang="es-ES_tradnl" sz="1600" dirty="0" err="1"/>
              <a:t>contribute</a:t>
            </a:r>
            <a:r>
              <a:rPr lang="es-ES_tradnl" sz="1600" dirty="0"/>
              <a:t>, as </a:t>
            </a:r>
            <a:r>
              <a:rPr lang="es-ES_tradnl" sz="1600" dirty="0" err="1"/>
              <a:t>much</a:t>
            </a:r>
            <a:r>
              <a:rPr lang="es-ES_tradnl" sz="1600" dirty="0"/>
              <a:t> as </a:t>
            </a:r>
            <a:r>
              <a:rPr lang="es-ES_tradnl" sz="1600" dirty="0" err="1"/>
              <a:t>possible</a:t>
            </a:r>
            <a:r>
              <a:rPr lang="es-ES_tradnl" sz="1600" dirty="0"/>
              <a:t>, </a:t>
            </a:r>
            <a:r>
              <a:rPr lang="es-ES_tradnl" sz="1600" dirty="0" err="1"/>
              <a:t>with</a:t>
            </a:r>
            <a:r>
              <a:rPr lang="es-ES_tradnl" sz="1600" dirty="0"/>
              <a:t> </a:t>
            </a:r>
            <a:r>
              <a:rPr lang="es-ES_tradnl" sz="1600" dirty="0" err="1"/>
              <a:t>the</a:t>
            </a:r>
            <a:r>
              <a:rPr lang="es-ES_tradnl" sz="1600" dirty="0"/>
              <a:t> </a:t>
            </a:r>
            <a:r>
              <a:rPr lang="es-ES_tradnl" sz="1600" dirty="0" err="1"/>
              <a:t>profitability</a:t>
            </a:r>
            <a:r>
              <a:rPr lang="es-ES_tradnl" sz="1600" dirty="0"/>
              <a:t> of a </a:t>
            </a:r>
            <a:r>
              <a:rPr lang="es-ES_tradnl" sz="1600" dirty="0" err="1"/>
              <a:t>company</a:t>
            </a:r>
            <a:r>
              <a:rPr lang="es-ES_tradnl" sz="1600" dirty="0"/>
              <a:t> </a:t>
            </a:r>
            <a:endParaRPr lang="en-US" sz="1600" dirty="0"/>
          </a:p>
          <a:p>
            <a:pPr lvl="0" algn="l"/>
            <a:r>
              <a:rPr lang="es-ES_tradnl" sz="1600" dirty="0" err="1"/>
              <a:t>The</a:t>
            </a:r>
            <a:r>
              <a:rPr lang="es-ES_tradnl" sz="1600" dirty="0"/>
              <a:t> </a:t>
            </a:r>
            <a:r>
              <a:rPr lang="es-ES_tradnl" sz="1600" dirty="0" err="1"/>
              <a:t>logistics</a:t>
            </a:r>
            <a:r>
              <a:rPr lang="es-ES_tradnl" sz="1600" dirty="0"/>
              <a:t> </a:t>
            </a:r>
            <a:r>
              <a:rPr lang="es-ES_tradnl" sz="1600" dirty="0" err="1"/>
              <a:t>function</a:t>
            </a:r>
            <a:r>
              <a:rPr lang="es-ES_tradnl" sz="1600" dirty="0"/>
              <a:t> </a:t>
            </a:r>
            <a:r>
              <a:rPr lang="es-ES_tradnl" sz="1600" dirty="0" err="1"/>
              <a:t>is</a:t>
            </a:r>
            <a:r>
              <a:rPr lang="es-ES_tradnl" sz="1600" dirty="0"/>
              <a:t> </a:t>
            </a:r>
            <a:r>
              <a:rPr lang="es-ES_tradnl" sz="1600" dirty="0" err="1"/>
              <a:t>key</a:t>
            </a:r>
            <a:r>
              <a:rPr lang="es-ES_tradnl" sz="1600" dirty="0"/>
              <a:t> </a:t>
            </a:r>
            <a:r>
              <a:rPr lang="es-ES_tradnl" sz="1600" dirty="0" err="1"/>
              <a:t>to</a:t>
            </a:r>
            <a:r>
              <a:rPr lang="es-ES_tradnl" sz="1600" dirty="0"/>
              <a:t> </a:t>
            </a:r>
            <a:r>
              <a:rPr lang="es-ES_tradnl" sz="1600" dirty="0" err="1"/>
              <a:t>satisfying</a:t>
            </a:r>
            <a:r>
              <a:rPr lang="es-ES_tradnl" sz="1600" dirty="0"/>
              <a:t> </a:t>
            </a:r>
            <a:r>
              <a:rPr lang="es-ES_tradnl" sz="1600" dirty="0" err="1"/>
              <a:t>the</a:t>
            </a:r>
            <a:r>
              <a:rPr lang="es-ES_tradnl" sz="1600" dirty="0"/>
              <a:t> </a:t>
            </a:r>
            <a:r>
              <a:rPr lang="es-ES_tradnl" sz="1600" dirty="0" err="1"/>
              <a:t>consumer</a:t>
            </a:r>
            <a:r>
              <a:rPr lang="es-ES_tradnl" sz="1600" dirty="0"/>
              <a:t>, </a:t>
            </a:r>
            <a:r>
              <a:rPr lang="es-ES_tradnl" sz="1600" dirty="0" err="1"/>
              <a:t>which</a:t>
            </a:r>
            <a:r>
              <a:rPr lang="es-ES_tradnl" sz="1600" dirty="0"/>
              <a:t> </a:t>
            </a:r>
            <a:r>
              <a:rPr lang="es-ES_tradnl" sz="1600" dirty="0" err="1"/>
              <a:t>implies</a:t>
            </a:r>
            <a:r>
              <a:rPr lang="es-ES_tradnl" sz="1600" dirty="0"/>
              <a:t>: </a:t>
            </a:r>
            <a:r>
              <a:rPr lang="es-ES_tradnl" sz="1600" dirty="0" err="1"/>
              <a:t>timely</a:t>
            </a:r>
            <a:r>
              <a:rPr lang="es-ES_tradnl" sz="1600" dirty="0"/>
              <a:t> </a:t>
            </a:r>
            <a:r>
              <a:rPr lang="es-ES_tradnl" sz="1600" dirty="0" err="1"/>
              <a:t>delivery</a:t>
            </a:r>
            <a:r>
              <a:rPr lang="es-ES_tradnl" sz="1600" dirty="0"/>
              <a:t>, </a:t>
            </a:r>
            <a:r>
              <a:rPr lang="es-ES_tradnl" sz="1600" dirty="0" err="1"/>
              <a:t>large</a:t>
            </a:r>
            <a:r>
              <a:rPr lang="es-ES_tradnl" sz="1600" dirty="0"/>
              <a:t> </a:t>
            </a:r>
            <a:r>
              <a:rPr lang="es-ES_tradnl" sz="1600" dirty="0" err="1"/>
              <a:t>inventories</a:t>
            </a:r>
            <a:r>
              <a:rPr lang="es-ES_tradnl" sz="1600" dirty="0"/>
              <a:t>, </a:t>
            </a:r>
            <a:r>
              <a:rPr lang="es-ES_tradnl" sz="1600" dirty="0" err="1"/>
              <a:t>wide</a:t>
            </a:r>
            <a:r>
              <a:rPr lang="es-ES_tradnl" sz="1600" dirty="0"/>
              <a:t> </a:t>
            </a:r>
            <a:r>
              <a:rPr lang="es-ES_tradnl" sz="1600" dirty="0" err="1"/>
              <a:t>assortment</a:t>
            </a:r>
            <a:r>
              <a:rPr lang="es-ES_tradnl" sz="1600" dirty="0"/>
              <a:t>, </a:t>
            </a:r>
            <a:r>
              <a:rPr lang="es-ES_tradnl" sz="1600" dirty="0" err="1"/>
              <a:t>return</a:t>
            </a:r>
            <a:r>
              <a:rPr lang="es-ES_tradnl" sz="1600" dirty="0"/>
              <a:t> </a:t>
            </a:r>
            <a:r>
              <a:rPr lang="es-ES_tradnl" sz="1600" dirty="0" err="1"/>
              <a:t>policies</a:t>
            </a:r>
            <a:r>
              <a:rPr lang="es-ES_tradnl" sz="1600" dirty="0"/>
              <a:t> </a:t>
            </a:r>
            <a:endParaRPr lang="en-US" sz="1600" dirty="0"/>
          </a:p>
          <a:p>
            <a:pPr lvl="0" algn="l"/>
            <a:r>
              <a:rPr lang="es-ES_tradnl" sz="1600" dirty="0" err="1"/>
              <a:t>The</a:t>
            </a:r>
            <a:r>
              <a:rPr lang="es-ES_tradnl" sz="1600" dirty="0"/>
              <a:t> </a:t>
            </a:r>
            <a:r>
              <a:rPr lang="es-ES_tradnl" sz="1600" dirty="0" err="1"/>
              <a:t>implementation</a:t>
            </a:r>
            <a:r>
              <a:rPr lang="es-ES_tradnl" sz="1600" dirty="0"/>
              <a:t> of integral </a:t>
            </a:r>
            <a:r>
              <a:rPr lang="es-ES_tradnl" sz="1600" dirty="0" err="1"/>
              <a:t>logistics</a:t>
            </a:r>
            <a:r>
              <a:rPr lang="es-ES_tradnl" sz="1600" dirty="0"/>
              <a:t> </a:t>
            </a:r>
            <a:r>
              <a:rPr lang="es-ES_tradnl" sz="1600" dirty="0" err="1"/>
              <a:t>implies</a:t>
            </a:r>
            <a:r>
              <a:rPr lang="es-ES_tradnl" sz="1600" dirty="0"/>
              <a:t> </a:t>
            </a:r>
            <a:r>
              <a:rPr lang="es-ES_tradnl" sz="1600" dirty="0" err="1"/>
              <a:t>the</a:t>
            </a:r>
            <a:r>
              <a:rPr lang="es-ES_tradnl" sz="1600" dirty="0"/>
              <a:t> </a:t>
            </a:r>
            <a:r>
              <a:rPr lang="es-ES_tradnl" sz="1600" dirty="0" err="1"/>
              <a:t>provision</a:t>
            </a:r>
            <a:r>
              <a:rPr lang="es-ES_tradnl" sz="1600" dirty="0"/>
              <a:t> of </a:t>
            </a:r>
            <a:r>
              <a:rPr lang="es-ES_tradnl" sz="1600" dirty="0" err="1"/>
              <a:t>better</a:t>
            </a:r>
            <a:r>
              <a:rPr lang="es-ES_tradnl" sz="1600" dirty="0"/>
              <a:t> </a:t>
            </a:r>
            <a:r>
              <a:rPr lang="es-ES_tradnl" sz="1600" dirty="0" err="1"/>
              <a:t>customer</a:t>
            </a:r>
            <a:r>
              <a:rPr lang="es-ES_tradnl" sz="1600" dirty="0"/>
              <a:t> </a:t>
            </a:r>
            <a:r>
              <a:rPr lang="es-ES_tradnl" sz="1600" dirty="0" err="1"/>
              <a:t>service</a:t>
            </a:r>
            <a:r>
              <a:rPr lang="es-ES_tradnl" sz="1600" dirty="0"/>
              <a:t> and </a:t>
            </a:r>
            <a:r>
              <a:rPr lang="es-ES_tradnl" sz="1600" dirty="0" err="1"/>
              <a:t>the</a:t>
            </a:r>
            <a:r>
              <a:rPr lang="es-ES_tradnl" sz="1600" dirty="0"/>
              <a:t> </a:t>
            </a:r>
            <a:r>
              <a:rPr lang="es-ES_tradnl" sz="1600" dirty="0" err="1"/>
              <a:t>reduction</a:t>
            </a:r>
            <a:r>
              <a:rPr lang="es-ES_tradnl" sz="1600" dirty="0"/>
              <a:t> of </a:t>
            </a:r>
            <a:r>
              <a:rPr lang="es-ES_tradnl" sz="1600" dirty="0" err="1"/>
              <a:t>distribution</a:t>
            </a:r>
            <a:r>
              <a:rPr lang="es-ES_tradnl" sz="1600" dirty="0"/>
              <a:t> </a:t>
            </a:r>
            <a:r>
              <a:rPr lang="es-ES_tradnl" sz="1600" dirty="0" err="1"/>
              <a:t>costs</a:t>
            </a:r>
            <a:r>
              <a:rPr lang="es-ES_tradnl" sz="1600" dirty="0"/>
              <a:t>. </a:t>
            </a:r>
            <a:r>
              <a:rPr lang="es-ES_tradnl" sz="1600" dirty="0" err="1"/>
              <a:t>For</a:t>
            </a:r>
            <a:r>
              <a:rPr lang="es-ES_tradnl" sz="1600" dirty="0"/>
              <a:t> </a:t>
            </a:r>
            <a:r>
              <a:rPr lang="es-ES_tradnl" sz="1600" dirty="0" err="1"/>
              <a:t>this</a:t>
            </a:r>
            <a:r>
              <a:rPr lang="es-ES_tradnl" sz="1600" dirty="0"/>
              <a:t>, </a:t>
            </a:r>
            <a:r>
              <a:rPr lang="es-ES_tradnl" sz="1600" dirty="0" err="1"/>
              <a:t>teamwork</a:t>
            </a:r>
            <a:r>
              <a:rPr lang="es-ES_tradnl" sz="1600" dirty="0"/>
              <a:t> </a:t>
            </a:r>
            <a:r>
              <a:rPr lang="es-ES_tradnl" sz="1600" dirty="0" err="1"/>
              <a:t>is</a:t>
            </a:r>
            <a:r>
              <a:rPr lang="es-ES_tradnl" sz="1600" dirty="0"/>
              <a:t> </a:t>
            </a:r>
            <a:r>
              <a:rPr lang="es-ES_tradnl" sz="1600" dirty="0" err="1"/>
              <a:t>required</a:t>
            </a:r>
            <a:r>
              <a:rPr lang="es-ES_tradnl" sz="1600" dirty="0"/>
              <a:t> </a:t>
            </a:r>
            <a:r>
              <a:rPr lang="es-ES_tradnl" sz="1600" dirty="0" err="1"/>
              <a:t>both</a:t>
            </a:r>
            <a:r>
              <a:rPr lang="es-ES_tradnl" sz="1600" dirty="0"/>
              <a:t> </a:t>
            </a:r>
            <a:r>
              <a:rPr lang="es-ES_tradnl" sz="1600" dirty="0" err="1"/>
              <a:t>within</a:t>
            </a:r>
            <a:r>
              <a:rPr lang="es-ES_tradnl" sz="1600" dirty="0"/>
              <a:t> </a:t>
            </a:r>
            <a:r>
              <a:rPr lang="es-ES_tradnl" sz="1600" dirty="0" err="1"/>
              <a:t>the</a:t>
            </a:r>
            <a:r>
              <a:rPr lang="es-ES_tradnl" sz="1600" dirty="0"/>
              <a:t> </a:t>
            </a:r>
            <a:r>
              <a:rPr lang="es-ES_tradnl" sz="1600" dirty="0" err="1"/>
              <a:t>company</a:t>
            </a:r>
            <a:r>
              <a:rPr lang="es-ES_tradnl" sz="1600" dirty="0"/>
              <a:t> and </a:t>
            </a:r>
            <a:r>
              <a:rPr lang="es-ES_tradnl" sz="1600" dirty="0" err="1"/>
              <a:t>among</a:t>
            </a:r>
            <a:r>
              <a:rPr lang="es-ES_tradnl" sz="1600" dirty="0"/>
              <a:t> </a:t>
            </a:r>
            <a:r>
              <a:rPr lang="es-ES_tradnl" sz="1600" dirty="0" err="1"/>
              <a:t>all</a:t>
            </a:r>
            <a:r>
              <a:rPr lang="es-ES_tradnl" sz="1600" dirty="0"/>
              <a:t> </a:t>
            </a:r>
            <a:r>
              <a:rPr lang="es-ES_tradnl" sz="1600" dirty="0" err="1"/>
              <a:t>organizations</a:t>
            </a:r>
            <a:r>
              <a:rPr lang="es-ES_tradnl" sz="1600" dirty="0"/>
              <a:t> in </a:t>
            </a:r>
            <a:r>
              <a:rPr lang="es-ES_tradnl" sz="1600" dirty="0" err="1"/>
              <a:t>the</a:t>
            </a:r>
            <a:r>
              <a:rPr lang="es-ES_tradnl" sz="1600" dirty="0"/>
              <a:t> </a:t>
            </a:r>
            <a:r>
              <a:rPr lang="es-ES_tradnl" sz="1600" dirty="0" err="1"/>
              <a:t>distribution</a:t>
            </a:r>
            <a:r>
              <a:rPr lang="es-ES_tradnl" sz="1600" dirty="0"/>
              <a:t> </a:t>
            </a:r>
            <a:r>
              <a:rPr lang="es-ES_tradnl" sz="1600" dirty="0" err="1"/>
              <a:t>channel</a:t>
            </a:r>
            <a:endParaRPr lang="en-US" sz="1600" dirty="0"/>
          </a:p>
        </p:txBody>
      </p:sp>
    </p:spTree>
    <p:extLst>
      <p:ext uri="{BB962C8B-B14F-4D97-AF65-F5344CB8AC3E}">
        <p14:creationId xmlns:p14="http://schemas.microsoft.com/office/powerpoint/2010/main" val="21458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Module 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n-US" sz="3200" b="0" dirty="0">
                <a:solidFill>
                  <a:srgbClr val="E06666"/>
                </a:solidFill>
                <a:latin typeface="Cambria"/>
                <a:ea typeface="Cambria"/>
                <a:cs typeface="Cambria"/>
                <a:sym typeface="Cambria"/>
              </a:rPr>
              <a:t>STRATEGY FOR ART-STARTUPS &amp; ART-PRENEURS &amp; ART-FIRMS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9" y="1282730"/>
            <a:ext cx="6506264" cy="2304230"/>
          </a:xfrm>
        </p:spPr>
        <p:txBody>
          <a:bodyPr/>
          <a:lstStyle/>
          <a:p>
            <a:r>
              <a:rPr lang="es-ES" b="0" dirty="0">
                <a:solidFill>
                  <a:srgbClr val="F24F4F"/>
                </a:solidFill>
                <a:latin typeface="Cambria" panose="02040503050406030204" pitchFamily="18" charset="0"/>
              </a:rPr>
              <a:t>UNIT 3</a:t>
            </a:r>
            <a:br>
              <a:rPr lang="es-ES" b="0" dirty="0">
                <a:solidFill>
                  <a:srgbClr val="F24F4F"/>
                </a:solidFill>
                <a:latin typeface="Cambria" panose="02040503050406030204" pitchFamily="18" charset="0"/>
              </a:rPr>
            </a:br>
            <a:r>
              <a:rPr lang="es-ES" b="0" dirty="0">
                <a:solidFill>
                  <a:srgbClr val="F24F4F"/>
                </a:solidFill>
                <a:latin typeface="Cambria" panose="02040503050406030204" pitchFamily="18" charset="0"/>
              </a:rPr>
              <a:t>INTERNATIONAL TRADE , DISTRIBUTION AND LOGISTIC</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Learning</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objectives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613073" cy="2212249"/>
          </a:xfrm>
        </p:spPr>
        <p:txBody>
          <a:bodyPr/>
          <a:lstStyle/>
          <a:p>
            <a:pPr algn="l"/>
            <a:r>
              <a:rPr lang="en-US" sz="1600" dirty="0"/>
              <a:t>The different ways to entry in a global market</a:t>
            </a:r>
            <a:endParaRPr lang="es-ES_tradnl" sz="1600" dirty="0"/>
          </a:p>
          <a:p>
            <a:pPr algn="l"/>
            <a:r>
              <a:rPr lang="en-US" sz="1600" dirty="0"/>
              <a:t> How to design a global strategy for commercializing your craft goods </a:t>
            </a:r>
            <a:endParaRPr lang="es-ES_tradnl" sz="1600" dirty="0"/>
          </a:p>
          <a:p>
            <a:pPr algn="l"/>
            <a:r>
              <a:rPr lang="en-US" sz="1600" dirty="0"/>
              <a:t> How to design a distribution channel </a:t>
            </a:r>
            <a:endParaRPr lang="es-ES_tradnl" sz="1600" dirty="0"/>
          </a:p>
          <a:p>
            <a:pPr algn="l"/>
            <a:r>
              <a:rPr lang="en-US" sz="1600" dirty="0"/>
              <a:t> How to reach your customer in international markets</a:t>
            </a:r>
          </a:p>
          <a:p>
            <a:pPr lvl="0" algn="l"/>
            <a:r>
              <a:rPr lang="en-US" sz="1600" dirty="0"/>
              <a:t>Develop an integral logistic plan</a:t>
            </a:r>
            <a:endParaRPr lang="es-ES" sz="1600" dirty="0"/>
          </a:p>
          <a:p>
            <a:endParaRPr lang="es-ES" sz="1600"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a:solidFill>
                  <a:srgbClr val="F24F4F"/>
                </a:solidFill>
                <a:latin typeface="Cambria" panose="02040503050406030204" pitchFamily="18" charset="0"/>
              </a:rPr>
              <a:t>International trade for </a:t>
            </a:r>
            <a:r>
              <a:rPr lang="en-GB" sz="3200" dirty="0" err="1">
                <a:solidFill>
                  <a:srgbClr val="F24F4F"/>
                </a:solidFill>
                <a:latin typeface="Cambria" panose="02040503050406030204" pitchFamily="18" charset="0"/>
              </a:rPr>
              <a:t>ART&amp;Crafts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microentreprises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64127" y="1757987"/>
            <a:ext cx="7994072" cy="2433840"/>
          </a:xfrm>
        </p:spPr>
        <p:txBody>
          <a:bodyPr/>
          <a:lstStyle/>
          <a:p>
            <a:pPr algn="l"/>
            <a:r>
              <a:rPr lang="es-ES" sz="1600" dirty="0" err="1"/>
              <a:t>The</a:t>
            </a:r>
            <a:r>
              <a:rPr lang="es-ES" sz="1600" dirty="0"/>
              <a:t> new </a:t>
            </a:r>
            <a:r>
              <a:rPr lang="es-ES" sz="1600" dirty="0" err="1"/>
              <a:t>enviroment</a:t>
            </a:r>
            <a:r>
              <a:rPr lang="es-ES" sz="1600" dirty="0"/>
              <a:t>  </a:t>
            </a:r>
            <a:r>
              <a:rPr lang="es-ES" sz="1600" dirty="0" err="1"/>
              <a:t>is</a:t>
            </a:r>
            <a:r>
              <a:rPr lang="es-ES" sz="1600" dirty="0"/>
              <a:t> </a:t>
            </a:r>
            <a:r>
              <a:rPr lang="es-ES" sz="1600" dirty="0" err="1"/>
              <a:t>changing</a:t>
            </a:r>
            <a:r>
              <a:rPr lang="es-ES" sz="1600" dirty="0"/>
              <a:t> at </a:t>
            </a:r>
            <a:r>
              <a:rPr lang="es-ES" sz="1600" dirty="0" err="1"/>
              <a:t>an</a:t>
            </a:r>
            <a:r>
              <a:rPr lang="es-ES" sz="1600" dirty="0"/>
              <a:t> </a:t>
            </a:r>
            <a:r>
              <a:rPr lang="es-ES" sz="1600" dirty="0" err="1"/>
              <a:t>accelerate</a:t>
            </a:r>
            <a:r>
              <a:rPr lang="es-ES" sz="1600" dirty="0"/>
              <a:t> </a:t>
            </a:r>
            <a:r>
              <a:rPr lang="es-ES" sz="1600" dirty="0" err="1"/>
              <a:t>rate</a:t>
            </a:r>
            <a:r>
              <a:rPr lang="es-ES" sz="1600" dirty="0"/>
              <a:t>  as a </a:t>
            </a:r>
            <a:r>
              <a:rPr lang="es-ES" sz="1600" dirty="0" err="1"/>
              <a:t>result</a:t>
            </a:r>
            <a:r>
              <a:rPr lang="es-ES" sz="1600" dirty="0"/>
              <a:t> of </a:t>
            </a:r>
            <a:r>
              <a:rPr lang="es-ES" sz="1600" dirty="0" err="1"/>
              <a:t>major</a:t>
            </a:r>
            <a:r>
              <a:rPr lang="es-ES" sz="1600" dirty="0"/>
              <a:t> </a:t>
            </a:r>
            <a:r>
              <a:rPr lang="es-ES" sz="1600" dirty="0" err="1"/>
              <a:t>forces</a:t>
            </a:r>
            <a:r>
              <a:rPr lang="es-ES" sz="1600" dirty="0"/>
              <a:t> </a:t>
            </a:r>
            <a:r>
              <a:rPr lang="es-ES" sz="1600" dirty="0" err="1"/>
              <a:t>such</a:t>
            </a:r>
            <a:r>
              <a:rPr lang="es-ES" sz="1600" dirty="0"/>
              <a:t> as </a:t>
            </a:r>
            <a:r>
              <a:rPr lang="es-ES" sz="1600" dirty="0" err="1"/>
              <a:t>technological</a:t>
            </a:r>
            <a:r>
              <a:rPr lang="es-ES" sz="1600" dirty="0"/>
              <a:t> </a:t>
            </a:r>
            <a:r>
              <a:rPr lang="es-ES" sz="1600" dirty="0" err="1"/>
              <a:t>advances</a:t>
            </a:r>
            <a:r>
              <a:rPr lang="es-ES" sz="1600" dirty="0"/>
              <a:t>, </a:t>
            </a:r>
            <a:r>
              <a:rPr lang="es-ES" sz="1600" dirty="0" err="1"/>
              <a:t>globalization</a:t>
            </a:r>
            <a:r>
              <a:rPr lang="es-ES" sz="1600" dirty="0"/>
              <a:t>, and </a:t>
            </a:r>
            <a:r>
              <a:rPr lang="es-ES" sz="1600" dirty="0" err="1"/>
              <a:t>deregulation</a:t>
            </a:r>
            <a:r>
              <a:rPr lang="es-ES" sz="1600" dirty="0"/>
              <a:t>. </a:t>
            </a:r>
            <a:r>
              <a:rPr lang="es-ES" sz="1600" dirty="0" err="1"/>
              <a:t>These</a:t>
            </a:r>
            <a:r>
              <a:rPr lang="es-ES" sz="1600" dirty="0"/>
              <a:t> </a:t>
            </a:r>
            <a:r>
              <a:rPr lang="es-ES" sz="1600" dirty="0" err="1"/>
              <a:t>forces</a:t>
            </a:r>
            <a:r>
              <a:rPr lang="es-ES" sz="1600" dirty="0"/>
              <a:t> </a:t>
            </a:r>
            <a:r>
              <a:rPr lang="es-ES" sz="1600" dirty="0" err="1"/>
              <a:t>have</a:t>
            </a:r>
            <a:r>
              <a:rPr lang="es-ES" sz="1600" dirty="0"/>
              <a:t> </a:t>
            </a:r>
            <a:r>
              <a:rPr lang="es-ES" sz="1600" dirty="0" err="1"/>
              <a:t>created</a:t>
            </a:r>
            <a:r>
              <a:rPr lang="es-ES" sz="1600" dirty="0"/>
              <a:t> new </a:t>
            </a:r>
            <a:r>
              <a:rPr lang="es-ES" sz="1600" dirty="0" err="1"/>
              <a:t>behaviors</a:t>
            </a:r>
            <a:r>
              <a:rPr lang="es-ES" sz="1600" dirty="0"/>
              <a:t> and </a:t>
            </a:r>
            <a:r>
              <a:rPr lang="es-ES" sz="1600" dirty="0" err="1"/>
              <a:t>challenges</a:t>
            </a:r>
            <a:endParaRPr lang="es-ES_tradnl" sz="1600" dirty="0"/>
          </a:p>
          <a:p>
            <a:pPr algn="l"/>
            <a:r>
              <a:rPr lang="es-ES_tradnl" sz="1600" dirty="0" err="1"/>
              <a:t>Today</a:t>
            </a:r>
            <a:r>
              <a:rPr lang="es-ES_tradnl" sz="1600" dirty="0"/>
              <a:t>, </a:t>
            </a:r>
            <a:r>
              <a:rPr lang="es-ES_tradnl" sz="1600" dirty="0" err="1"/>
              <a:t>any</a:t>
            </a:r>
            <a:r>
              <a:rPr lang="es-ES_tradnl" sz="1600" dirty="0"/>
              <a:t> </a:t>
            </a:r>
            <a:r>
              <a:rPr lang="es-ES_tradnl" sz="1600" dirty="0" err="1"/>
              <a:t>company</a:t>
            </a:r>
            <a:r>
              <a:rPr lang="es-ES_tradnl" sz="1600" dirty="0"/>
              <a:t> can </a:t>
            </a:r>
            <a:r>
              <a:rPr lang="es-ES_tradnl" sz="1600" dirty="0" err="1"/>
              <a:t>address</a:t>
            </a:r>
            <a:r>
              <a:rPr lang="es-ES_tradnl" sz="1600" dirty="0"/>
              <a:t> </a:t>
            </a:r>
            <a:r>
              <a:rPr lang="es-ES_tradnl" sz="1600" dirty="0" err="1"/>
              <a:t>international</a:t>
            </a:r>
            <a:r>
              <a:rPr lang="es-ES_tradnl" sz="1600" dirty="0"/>
              <a:t> </a:t>
            </a:r>
            <a:r>
              <a:rPr lang="es-ES_tradnl" sz="1600" dirty="0" err="1"/>
              <a:t>issues</a:t>
            </a:r>
            <a:r>
              <a:rPr lang="es-ES_tradnl" sz="1600" dirty="0"/>
              <a:t> and a </a:t>
            </a:r>
            <a:r>
              <a:rPr lang="es-ES_tradnl" sz="1600" dirty="0" err="1"/>
              <a:t>good</a:t>
            </a:r>
            <a:r>
              <a:rPr lang="es-ES_tradnl" sz="1600" dirty="0"/>
              <a:t> </a:t>
            </a:r>
            <a:r>
              <a:rPr lang="es-ES_tradnl" sz="1600" dirty="0" err="1"/>
              <a:t>distribution</a:t>
            </a:r>
            <a:r>
              <a:rPr lang="es-ES_tradnl" sz="1600" dirty="0"/>
              <a:t> </a:t>
            </a:r>
            <a:r>
              <a:rPr lang="es-ES_tradnl" sz="1600" dirty="0" err="1"/>
              <a:t>strategy</a:t>
            </a:r>
            <a:r>
              <a:rPr lang="es-ES_tradnl" sz="1600" dirty="0"/>
              <a:t> </a:t>
            </a:r>
            <a:r>
              <a:rPr lang="es-ES_tradnl" sz="1600" dirty="0" err="1"/>
              <a:t>helps</a:t>
            </a:r>
            <a:r>
              <a:rPr lang="es-ES_tradnl" sz="1600" dirty="0"/>
              <a:t> </a:t>
            </a:r>
            <a:r>
              <a:rPr lang="es-ES_tradnl" sz="1600" dirty="0" err="1"/>
              <a:t>create</a:t>
            </a:r>
            <a:r>
              <a:rPr lang="es-ES_tradnl" sz="1600" dirty="0"/>
              <a:t> </a:t>
            </a:r>
            <a:r>
              <a:rPr lang="es-ES_tradnl" sz="1600" dirty="0" err="1"/>
              <a:t>value</a:t>
            </a:r>
            <a:r>
              <a:rPr lang="es-ES_tradnl" sz="1600" dirty="0"/>
              <a:t> </a:t>
            </a:r>
            <a:r>
              <a:rPr lang="es-ES_tradnl" sz="1600" dirty="0" err="1"/>
              <a:t>for</a:t>
            </a:r>
            <a:r>
              <a:rPr lang="es-ES_tradnl" sz="1600" dirty="0"/>
              <a:t> </a:t>
            </a:r>
            <a:r>
              <a:rPr lang="es-ES_tradnl" sz="1600" dirty="0" err="1"/>
              <a:t>the</a:t>
            </a:r>
            <a:r>
              <a:rPr lang="es-ES_tradnl" sz="1600" dirty="0"/>
              <a:t> </a:t>
            </a:r>
            <a:r>
              <a:rPr lang="es-ES_tradnl" sz="1600" dirty="0" err="1"/>
              <a:t>company</a:t>
            </a:r>
            <a:r>
              <a:rPr lang="es-ES_tradnl" sz="1600" dirty="0"/>
              <a:t> and </a:t>
            </a:r>
            <a:r>
              <a:rPr lang="es-ES_tradnl" sz="1600" dirty="0" err="1"/>
              <a:t>gain</a:t>
            </a:r>
            <a:r>
              <a:rPr lang="es-ES_tradnl" sz="1600" dirty="0"/>
              <a:t> a </a:t>
            </a:r>
            <a:r>
              <a:rPr lang="es-ES_tradnl" sz="1600" dirty="0" err="1"/>
              <a:t>competitive</a:t>
            </a:r>
            <a:r>
              <a:rPr lang="es-ES_tradnl" sz="1600" dirty="0"/>
              <a:t> </a:t>
            </a:r>
            <a:r>
              <a:rPr lang="es-ES_tradnl" sz="1600" dirty="0" err="1"/>
              <a:t>advantage</a:t>
            </a:r>
            <a:r>
              <a:rPr lang="es-ES_tradnl" sz="1600" dirty="0"/>
              <a:t> </a:t>
            </a:r>
            <a:r>
              <a:rPr lang="es-ES" sz="1600" dirty="0"/>
              <a:t> </a:t>
            </a:r>
          </a:p>
          <a:p>
            <a:pPr algn="l"/>
            <a:r>
              <a:rPr lang="es-ES_tradnl" sz="1600" dirty="0" err="1"/>
              <a:t>Before</a:t>
            </a:r>
            <a:r>
              <a:rPr lang="es-ES_tradnl" sz="1600" dirty="0"/>
              <a:t> </a:t>
            </a:r>
            <a:r>
              <a:rPr lang="es-ES_tradnl" sz="1600" dirty="0" err="1"/>
              <a:t>starting</a:t>
            </a:r>
            <a:r>
              <a:rPr lang="es-ES_tradnl" sz="1600" dirty="0"/>
              <a:t> </a:t>
            </a:r>
            <a:r>
              <a:rPr lang="es-ES_tradnl" sz="1600" dirty="0" err="1"/>
              <a:t>any</a:t>
            </a:r>
            <a:r>
              <a:rPr lang="es-ES_tradnl" sz="1600" dirty="0"/>
              <a:t> </a:t>
            </a:r>
            <a:r>
              <a:rPr lang="es-ES_tradnl" sz="1600" dirty="0" err="1"/>
              <a:t>selection</a:t>
            </a:r>
            <a:r>
              <a:rPr lang="es-ES_tradnl" sz="1600" dirty="0"/>
              <a:t> </a:t>
            </a:r>
            <a:r>
              <a:rPr lang="es-ES_tradnl" sz="1600" dirty="0" err="1"/>
              <a:t>process</a:t>
            </a:r>
            <a:r>
              <a:rPr lang="es-ES_tradnl" sz="1600" dirty="0"/>
              <a:t>, </a:t>
            </a:r>
            <a:r>
              <a:rPr lang="es-ES_tradnl" sz="1600" dirty="0" err="1"/>
              <a:t>the</a:t>
            </a:r>
            <a:r>
              <a:rPr lang="es-ES_tradnl" sz="1600" dirty="0"/>
              <a:t> </a:t>
            </a:r>
            <a:r>
              <a:rPr lang="es-ES_tradnl" sz="1600" dirty="0" err="1"/>
              <a:t>company</a:t>
            </a:r>
            <a:r>
              <a:rPr lang="es-ES_tradnl" sz="1600" dirty="0"/>
              <a:t> </a:t>
            </a:r>
            <a:r>
              <a:rPr lang="es-ES_tradnl" sz="1600" dirty="0" err="1"/>
              <a:t>must</a:t>
            </a:r>
            <a:r>
              <a:rPr lang="es-ES_tradnl" sz="1600" dirty="0"/>
              <a:t> decide </a:t>
            </a:r>
            <a:r>
              <a:rPr lang="es-ES_tradnl" sz="1600" dirty="0" err="1"/>
              <a:t>on</a:t>
            </a:r>
            <a:r>
              <a:rPr lang="es-ES_tradnl" sz="1600" dirty="0"/>
              <a:t> </a:t>
            </a:r>
            <a:r>
              <a:rPr lang="es-ES_tradnl" sz="1600" dirty="0" err="1"/>
              <a:t>the</a:t>
            </a:r>
            <a:r>
              <a:rPr lang="es-ES_tradnl" sz="1600" dirty="0"/>
              <a:t> </a:t>
            </a:r>
            <a:r>
              <a:rPr lang="es-ES_tradnl" sz="1600" dirty="0" err="1"/>
              <a:t>optimum</a:t>
            </a:r>
            <a:r>
              <a:rPr lang="es-ES_tradnl" sz="1600" dirty="0"/>
              <a:t> </a:t>
            </a:r>
            <a:r>
              <a:rPr lang="es-ES_tradnl" sz="1600" dirty="0" err="1"/>
              <a:t>number</a:t>
            </a:r>
            <a:r>
              <a:rPr lang="es-ES_tradnl" sz="1600" dirty="0"/>
              <a:t> of </a:t>
            </a:r>
            <a:r>
              <a:rPr lang="es-ES_tradnl" sz="1600" dirty="0" err="1"/>
              <a:t>markets</a:t>
            </a:r>
            <a:r>
              <a:rPr lang="es-ES_tradnl" sz="1600" dirty="0"/>
              <a:t> </a:t>
            </a:r>
            <a:r>
              <a:rPr lang="es-ES_tradnl" sz="1600" dirty="0" err="1"/>
              <a:t>it</a:t>
            </a:r>
            <a:r>
              <a:rPr lang="es-ES_tradnl" sz="1600" dirty="0"/>
              <a:t> </a:t>
            </a:r>
            <a:r>
              <a:rPr lang="es-ES_tradnl" sz="1600" dirty="0" err="1"/>
              <a:t>will</a:t>
            </a:r>
            <a:r>
              <a:rPr lang="es-ES_tradnl" sz="1600" dirty="0"/>
              <a:t> </a:t>
            </a:r>
            <a:r>
              <a:rPr lang="es-ES_tradnl" sz="1600" dirty="0" err="1"/>
              <a:t>go</a:t>
            </a:r>
            <a:r>
              <a:rPr lang="es-ES_tradnl" sz="1600" dirty="0"/>
              <a:t> </a:t>
            </a:r>
            <a:r>
              <a:rPr lang="es-ES_tradnl" sz="1600" dirty="0" err="1"/>
              <a:t>to</a:t>
            </a:r>
            <a:r>
              <a:rPr lang="es-ES_tradnl" sz="1600" dirty="0"/>
              <a:t>. </a:t>
            </a:r>
            <a:r>
              <a:rPr lang="es-ES_tradnl" sz="1600" dirty="0" err="1"/>
              <a:t>This</a:t>
            </a:r>
            <a:r>
              <a:rPr lang="es-ES_tradnl" sz="1600" dirty="0"/>
              <a:t> </a:t>
            </a:r>
            <a:r>
              <a:rPr lang="es-ES_tradnl" sz="1600" dirty="0" err="1"/>
              <a:t>is</a:t>
            </a:r>
            <a:r>
              <a:rPr lang="es-ES_tradnl" sz="1600" dirty="0"/>
              <a:t> a </a:t>
            </a:r>
            <a:r>
              <a:rPr lang="es-ES_tradnl" sz="1600" dirty="0" err="1"/>
              <a:t>strategic</a:t>
            </a:r>
            <a:r>
              <a:rPr lang="es-ES_tradnl" sz="1600" dirty="0"/>
              <a:t> </a:t>
            </a:r>
            <a:r>
              <a:rPr lang="es-ES_tradnl" sz="1600" dirty="0" err="1"/>
              <a:t>decision</a:t>
            </a:r>
            <a:r>
              <a:rPr lang="es-ES_tradnl" sz="1600" dirty="0"/>
              <a:t> </a:t>
            </a:r>
            <a:r>
              <a:rPr lang="es-ES_tradnl" sz="1600" dirty="0" err="1"/>
              <a:t>that</a:t>
            </a:r>
            <a:r>
              <a:rPr lang="es-ES_tradnl" sz="1600" dirty="0"/>
              <a:t> </a:t>
            </a:r>
            <a:r>
              <a:rPr lang="es-ES_tradnl" sz="1600" dirty="0" err="1"/>
              <a:t>presents</a:t>
            </a:r>
            <a:r>
              <a:rPr lang="es-ES_tradnl" sz="1600" dirty="0"/>
              <a:t> </a:t>
            </a:r>
            <a:r>
              <a:rPr lang="es-ES_tradnl" sz="1600" dirty="0" err="1"/>
              <a:t>two</a:t>
            </a:r>
            <a:r>
              <a:rPr lang="es-ES_tradnl" sz="1600" dirty="0"/>
              <a:t> extreme </a:t>
            </a:r>
            <a:r>
              <a:rPr lang="es-ES_tradnl" sz="1600" dirty="0" err="1"/>
              <a:t>alternatives</a:t>
            </a:r>
            <a:r>
              <a:rPr lang="es-ES_tradnl" sz="1600" dirty="0"/>
              <a:t>.  </a:t>
            </a:r>
            <a:r>
              <a:rPr lang="es-ES_tradnl" sz="1600" dirty="0" err="1"/>
              <a:t>concentration</a:t>
            </a:r>
            <a:r>
              <a:rPr lang="es-ES_tradnl" sz="1600" dirty="0"/>
              <a:t> </a:t>
            </a:r>
            <a:r>
              <a:rPr lang="es-ES_tradnl" sz="1600" dirty="0" err="1"/>
              <a:t>or</a:t>
            </a:r>
            <a:r>
              <a:rPr lang="es-ES_tradnl" sz="1600" dirty="0"/>
              <a:t> </a:t>
            </a:r>
            <a:r>
              <a:rPr lang="es-ES_tradnl" sz="1600" dirty="0" err="1"/>
              <a:t>diversification</a:t>
            </a:r>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59119" y="622837"/>
            <a:ext cx="7575953" cy="1007956"/>
          </a:xfrm>
        </p:spPr>
        <p:txBody>
          <a:bodyPr/>
          <a:lstStyle/>
          <a:p>
            <a:pPr algn="ctr"/>
            <a:r>
              <a:rPr lang="en-GB" sz="3200" dirty="0">
                <a:solidFill>
                  <a:srgbClr val="F24F4F"/>
                </a:solidFill>
                <a:latin typeface="Cambria" panose="02040503050406030204" pitchFamily="18" charset="0"/>
              </a:rPr>
              <a:t>Barriers for small business in a global market</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lvl="0" algn="l"/>
            <a:r>
              <a:rPr lang="es-ES_tradnl" sz="1600" b="1" dirty="0" err="1"/>
              <a:t>Limitations</a:t>
            </a:r>
            <a:r>
              <a:rPr lang="es-ES_tradnl" sz="1600" b="1" dirty="0"/>
              <a:t> of </a:t>
            </a:r>
            <a:r>
              <a:rPr lang="es-ES_tradnl" sz="1600" b="1" dirty="0" err="1"/>
              <a:t>financial</a:t>
            </a:r>
            <a:r>
              <a:rPr lang="es-ES_tradnl" sz="1600" b="1" dirty="0"/>
              <a:t> </a:t>
            </a:r>
            <a:r>
              <a:rPr lang="es-ES_tradnl" sz="1600" b="1" dirty="0" err="1"/>
              <a:t>resources</a:t>
            </a:r>
            <a:r>
              <a:rPr lang="es-ES_tradnl" sz="1600" dirty="0"/>
              <a:t> can </a:t>
            </a:r>
            <a:r>
              <a:rPr lang="es-ES_tradnl" sz="1600" dirty="0" err="1"/>
              <a:t>affect</a:t>
            </a:r>
            <a:r>
              <a:rPr lang="es-ES_tradnl" sz="1600" dirty="0"/>
              <a:t> </a:t>
            </a:r>
            <a:r>
              <a:rPr lang="es-ES_tradnl" sz="1600" dirty="0" err="1"/>
              <a:t>various</a:t>
            </a:r>
            <a:r>
              <a:rPr lang="es-ES_tradnl" sz="1600" dirty="0"/>
              <a:t> </a:t>
            </a:r>
            <a:r>
              <a:rPr lang="es-ES_tradnl" sz="1600" dirty="0" err="1"/>
              <a:t>aspects</a:t>
            </a:r>
            <a:r>
              <a:rPr lang="es-ES_tradnl" sz="1600" dirty="0"/>
              <a:t> of </a:t>
            </a:r>
            <a:r>
              <a:rPr lang="es-ES_tradnl" sz="1600" dirty="0" err="1"/>
              <a:t>the</a:t>
            </a:r>
            <a:r>
              <a:rPr lang="es-ES_tradnl" sz="1600" dirty="0"/>
              <a:t> </a:t>
            </a:r>
            <a:r>
              <a:rPr lang="es-ES_tradnl" sz="1600" dirty="0" err="1"/>
              <a:t>company's</a:t>
            </a:r>
            <a:r>
              <a:rPr lang="es-ES_tradnl" sz="1600" dirty="0"/>
              <a:t> </a:t>
            </a:r>
            <a:r>
              <a:rPr lang="es-ES_tradnl" sz="1600" dirty="0" err="1"/>
              <a:t>activity</a:t>
            </a:r>
            <a:r>
              <a:rPr lang="es-ES_tradnl" sz="1600" dirty="0"/>
              <a:t>. </a:t>
            </a:r>
            <a:r>
              <a:rPr lang="es-ES_tradnl" sz="1600" dirty="0" err="1"/>
              <a:t>The</a:t>
            </a:r>
            <a:r>
              <a:rPr lang="es-ES_tradnl" sz="1600" dirty="0"/>
              <a:t> </a:t>
            </a:r>
            <a:r>
              <a:rPr lang="es-ES_tradnl" sz="1600" dirty="0" err="1"/>
              <a:t>Art&amp;Craft</a:t>
            </a:r>
            <a:r>
              <a:rPr lang="es-ES_tradnl" sz="1600" dirty="0"/>
              <a:t> </a:t>
            </a:r>
            <a:r>
              <a:rPr lang="es-ES_tradnl" sz="1600" dirty="0" err="1"/>
              <a:t>firm</a:t>
            </a:r>
            <a:r>
              <a:rPr lang="es-ES_tradnl" sz="1600" dirty="0"/>
              <a:t> </a:t>
            </a:r>
            <a:r>
              <a:rPr lang="es-ES_tradnl" sz="1600" dirty="0" err="1"/>
              <a:t>needs</a:t>
            </a:r>
            <a:r>
              <a:rPr lang="es-ES_tradnl" sz="1600" dirty="0"/>
              <a:t> </a:t>
            </a:r>
            <a:r>
              <a:rPr lang="es-ES_tradnl" sz="1600" dirty="0" err="1"/>
              <a:t>to</a:t>
            </a:r>
            <a:r>
              <a:rPr lang="es-ES_tradnl" sz="1600" dirty="0"/>
              <a:t> </a:t>
            </a:r>
            <a:r>
              <a:rPr lang="es-ES_tradnl" sz="1600" dirty="0" err="1"/>
              <a:t>have</a:t>
            </a:r>
            <a:r>
              <a:rPr lang="es-ES_tradnl" sz="1600" dirty="0"/>
              <a:t> </a:t>
            </a:r>
            <a:r>
              <a:rPr lang="es-ES_tradnl" sz="1600" dirty="0" err="1"/>
              <a:t>resources</a:t>
            </a:r>
            <a:r>
              <a:rPr lang="es-ES_tradnl" sz="1600" dirty="0"/>
              <a:t> </a:t>
            </a:r>
            <a:r>
              <a:rPr lang="es-ES_tradnl" sz="1600" dirty="0" err="1"/>
              <a:t>to</a:t>
            </a:r>
            <a:r>
              <a:rPr lang="es-ES_tradnl" sz="1600" dirty="0"/>
              <a:t> </a:t>
            </a:r>
            <a:r>
              <a:rPr lang="es-ES_tradnl" sz="1600" dirty="0" err="1"/>
              <a:t>finance</a:t>
            </a:r>
            <a:r>
              <a:rPr lang="es-ES_tradnl" sz="1600" dirty="0"/>
              <a:t> </a:t>
            </a:r>
            <a:r>
              <a:rPr lang="es-ES_tradnl" sz="1600" dirty="0" err="1"/>
              <a:t>its</a:t>
            </a:r>
            <a:r>
              <a:rPr lang="es-ES_tradnl" sz="1600" dirty="0"/>
              <a:t> </a:t>
            </a:r>
            <a:r>
              <a:rPr lang="es-ES_tradnl" sz="1600" dirty="0" err="1"/>
              <a:t>commercial</a:t>
            </a:r>
            <a:r>
              <a:rPr lang="es-ES_tradnl" sz="1600" dirty="0"/>
              <a:t> and marketing </a:t>
            </a:r>
            <a:r>
              <a:rPr lang="es-ES_tradnl" sz="1600" dirty="0" err="1"/>
              <a:t>activities</a:t>
            </a:r>
            <a:r>
              <a:rPr lang="es-ES_tradnl" sz="1600" dirty="0"/>
              <a:t> </a:t>
            </a:r>
          </a:p>
          <a:p>
            <a:pPr lvl="0" algn="l"/>
            <a:r>
              <a:rPr lang="es-ES_tradnl" sz="1600" b="1" dirty="0" err="1"/>
              <a:t>Lack</a:t>
            </a:r>
            <a:r>
              <a:rPr lang="es-ES_tradnl" sz="1600" b="1" dirty="0"/>
              <a:t> of </a:t>
            </a:r>
            <a:r>
              <a:rPr lang="es-ES_tradnl" sz="1600" b="1" dirty="0" err="1"/>
              <a:t>prepared</a:t>
            </a:r>
            <a:r>
              <a:rPr lang="es-ES_tradnl" sz="1600" b="1" dirty="0"/>
              <a:t> </a:t>
            </a:r>
            <a:r>
              <a:rPr lang="es-ES_tradnl" sz="1600" b="1" dirty="0" err="1"/>
              <a:t>managerial</a:t>
            </a:r>
            <a:r>
              <a:rPr lang="es-ES_tradnl" sz="1600" b="1" dirty="0"/>
              <a:t> </a:t>
            </a:r>
            <a:r>
              <a:rPr lang="es-ES_tradnl" sz="1600" b="1" dirty="0" err="1"/>
              <a:t>staff</a:t>
            </a:r>
            <a:r>
              <a:rPr lang="es-ES_tradnl" sz="1600" dirty="0"/>
              <a:t>. </a:t>
            </a:r>
            <a:r>
              <a:rPr lang="es-ES_tradnl" sz="1600" dirty="0" err="1"/>
              <a:t>The</a:t>
            </a:r>
            <a:r>
              <a:rPr lang="es-ES_tradnl" sz="1600" dirty="0"/>
              <a:t> </a:t>
            </a:r>
            <a:r>
              <a:rPr lang="es-ES_tradnl" sz="1600" dirty="0" err="1"/>
              <a:t>lack</a:t>
            </a:r>
            <a:r>
              <a:rPr lang="es-ES_tradnl" sz="1600" dirty="0"/>
              <a:t> of </a:t>
            </a:r>
            <a:r>
              <a:rPr lang="es-ES_tradnl" sz="1600" dirty="0" err="1"/>
              <a:t>prepared</a:t>
            </a:r>
            <a:r>
              <a:rPr lang="es-ES_tradnl" sz="1600" dirty="0"/>
              <a:t> human </a:t>
            </a:r>
            <a:r>
              <a:rPr lang="es-ES_tradnl" sz="1600" dirty="0" err="1"/>
              <a:t>resources</a:t>
            </a:r>
            <a:r>
              <a:rPr lang="es-ES_tradnl" sz="1600" dirty="0"/>
              <a:t> </a:t>
            </a:r>
            <a:r>
              <a:rPr lang="es-ES_tradnl" sz="1600" dirty="0" err="1"/>
              <a:t>sometimes</a:t>
            </a:r>
            <a:r>
              <a:rPr lang="es-ES_tradnl" sz="1600" dirty="0"/>
              <a:t> </a:t>
            </a:r>
            <a:r>
              <a:rPr lang="es-ES_tradnl" sz="1600" dirty="0" err="1"/>
              <a:t>manifests</a:t>
            </a:r>
            <a:r>
              <a:rPr lang="es-ES_tradnl" sz="1600" dirty="0"/>
              <a:t> as </a:t>
            </a:r>
            <a:r>
              <a:rPr lang="es-ES_tradnl" sz="1600" dirty="0" err="1"/>
              <a:t>many</a:t>
            </a:r>
            <a:r>
              <a:rPr lang="es-ES_tradnl" sz="1600" dirty="0"/>
              <a:t> </a:t>
            </a:r>
            <a:r>
              <a:rPr lang="es-ES_tradnl" sz="1600" dirty="0" err="1"/>
              <a:t>microenterprises</a:t>
            </a:r>
            <a:r>
              <a:rPr lang="es-ES_tradnl" sz="1600" dirty="0"/>
              <a:t> do </a:t>
            </a:r>
            <a:r>
              <a:rPr lang="es-ES_tradnl" sz="1600" dirty="0" err="1"/>
              <a:t>not</a:t>
            </a:r>
            <a:r>
              <a:rPr lang="es-ES_tradnl" sz="1600" dirty="0"/>
              <a:t> </a:t>
            </a:r>
            <a:r>
              <a:rPr lang="es-ES_tradnl" sz="1600" dirty="0" err="1"/>
              <a:t>have</a:t>
            </a:r>
            <a:r>
              <a:rPr lang="es-ES_tradnl" sz="1600" dirty="0"/>
              <a:t> </a:t>
            </a:r>
            <a:r>
              <a:rPr lang="es-ES_tradnl" sz="1600" dirty="0" err="1"/>
              <a:t>staff</a:t>
            </a:r>
            <a:r>
              <a:rPr lang="es-ES_tradnl" sz="1600" dirty="0"/>
              <a:t> </a:t>
            </a:r>
            <a:r>
              <a:rPr lang="es-ES_tradnl" sz="1600" dirty="0" err="1"/>
              <a:t>who</a:t>
            </a:r>
            <a:r>
              <a:rPr lang="es-ES_tradnl" sz="1600" dirty="0"/>
              <a:t> </a:t>
            </a:r>
            <a:r>
              <a:rPr lang="es-ES_tradnl" sz="1600" dirty="0" err="1"/>
              <a:t>speak</a:t>
            </a:r>
            <a:r>
              <a:rPr lang="es-ES_tradnl" sz="1600" dirty="0"/>
              <a:t> </a:t>
            </a:r>
            <a:r>
              <a:rPr lang="es-ES_tradnl" sz="1600" dirty="0" err="1"/>
              <a:t>languages</a:t>
            </a:r>
            <a:r>
              <a:rPr lang="es-ES_tradnl" sz="1600" dirty="0"/>
              <a:t> </a:t>
            </a:r>
            <a:r>
              <a:rPr lang="es-ES_tradnl" sz="1600" dirty="0" err="1"/>
              <a:t>or</a:t>
            </a:r>
            <a:r>
              <a:rPr lang="es-ES_tradnl" sz="1600" dirty="0"/>
              <a:t> </a:t>
            </a:r>
            <a:r>
              <a:rPr lang="es-ES_tradnl" sz="1600" dirty="0" err="1"/>
              <a:t>have</a:t>
            </a:r>
            <a:r>
              <a:rPr lang="es-ES_tradnl" sz="1600" dirty="0"/>
              <a:t> </a:t>
            </a:r>
            <a:r>
              <a:rPr lang="es-ES_tradnl" sz="1600" dirty="0" err="1"/>
              <a:t>knowledge</a:t>
            </a:r>
            <a:r>
              <a:rPr lang="es-ES_tradnl" sz="1600" dirty="0"/>
              <a:t> of </a:t>
            </a:r>
            <a:r>
              <a:rPr lang="es-ES_tradnl" sz="1600" dirty="0" err="1"/>
              <a:t>foreign</a:t>
            </a:r>
            <a:r>
              <a:rPr lang="es-ES_tradnl" sz="1600" dirty="0"/>
              <a:t> </a:t>
            </a:r>
            <a:r>
              <a:rPr lang="es-ES_tradnl" sz="1600" dirty="0" err="1"/>
              <a:t>trade</a:t>
            </a:r>
            <a:r>
              <a:rPr lang="es-ES_tradnl" sz="1600" dirty="0"/>
              <a:t> </a:t>
            </a:r>
            <a:r>
              <a:rPr lang="es-ES_tradnl" sz="1600" dirty="0" err="1"/>
              <a:t>techniques</a:t>
            </a:r>
            <a:r>
              <a:rPr lang="es-ES_tradnl" sz="1600" dirty="0"/>
              <a:t>.</a:t>
            </a:r>
            <a:endParaRPr lang="es-ES" sz="1600" dirty="0"/>
          </a:p>
          <a:p>
            <a:pPr lvl="0" algn="l"/>
            <a:r>
              <a:rPr lang="es-ES_tradnl" sz="1600" b="1" dirty="0" err="1"/>
              <a:t>Difficulty</a:t>
            </a:r>
            <a:r>
              <a:rPr lang="es-ES_tradnl" sz="1600" b="1" dirty="0"/>
              <a:t> in </a:t>
            </a:r>
            <a:r>
              <a:rPr lang="es-ES_tradnl" sz="1600" b="1" dirty="0" err="1"/>
              <a:t>identifying</a:t>
            </a:r>
            <a:r>
              <a:rPr lang="es-ES_tradnl" sz="1600" b="1" dirty="0"/>
              <a:t> </a:t>
            </a:r>
            <a:r>
              <a:rPr lang="es-ES_tradnl" sz="1600" b="1" dirty="0" err="1"/>
              <a:t>potential</a:t>
            </a:r>
            <a:r>
              <a:rPr lang="es-ES_tradnl" sz="1600" b="1" dirty="0"/>
              <a:t> </a:t>
            </a:r>
            <a:r>
              <a:rPr lang="es-ES_tradnl" sz="1600" b="1" dirty="0" err="1"/>
              <a:t>clients</a:t>
            </a:r>
            <a:r>
              <a:rPr lang="es-ES_tradnl" sz="1600" b="1" dirty="0"/>
              <a:t> </a:t>
            </a:r>
            <a:r>
              <a:rPr lang="es-ES_tradnl" sz="1600" b="1" dirty="0" err="1"/>
              <a:t>or</a:t>
            </a:r>
            <a:r>
              <a:rPr lang="es-ES_tradnl" sz="1600" b="1" dirty="0"/>
              <a:t> </a:t>
            </a:r>
            <a:r>
              <a:rPr lang="es-ES_tradnl" sz="1600" b="1" dirty="0" err="1"/>
              <a:t>partners</a:t>
            </a:r>
            <a:r>
              <a:rPr lang="es-ES_tradnl" sz="1600" b="1" dirty="0"/>
              <a:t> and </a:t>
            </a:r>
            <a:r>
              <a:rPr lang="es-ES_tradnl" sz="1600" b="1" dirty="0" err="1"/>
              <a:t>business</a:t>
            </a:r>
            <a:r>
              <a:rPr lang="es-ES_tradnl" sz="1600" b="1" dirty="0"/>
              <a:t> </a:t>
            </a:r>
            <a:r>
              <a:rPr lang="es-ES_tradnl" sz="1600" b="1" dirty="0" err="1"/>
              <a:t>opportunities</a:t>
            </a:r>
            <a:r>
              <a:rPr lang="es-ES_tradnl" sz="1600" b="1" dirty="0"/>
              <a:t> in </a:t>
            </a:r>
            <a:r>
              <a:rPr lang="es-ES_tradnl" sz="1600" b="1" dirty="0" err="1"/>
              <a:t>other</a:t>
            </a:r>
            <a:r>
              <a:rPr lang="es-ES_tradnl" sz="1600" b="1" dirty="0"/>
              <a:t> </a:t>
            </a:r>
            <a:r>
              <a:rPr lang="es-ES_tradnl" sz="1600" b="1" dirty="0" err="1"/>
              <a:t>countries</a:t>
            </a:r>
            <a:r>
              <a:rPr lang="es-ES_tradnl" sz="1600" dirty="0"/>
              <a:t>. A </a:t>
            </a:r>
            <a:r>
              <a:rPr lang="es-ES_tradnl" sz="1600" dirty="0" err="1"/>
              <a:t>lot</a:t>
            </a:r>
            <a:r>
              <a:rPr lang="es-ES_tradnl" sz="1600" dirty="0"/>
              <a:t> of </a:t>
            </a:r>
            <a:r>
              <a:rPr lang="es-ES_tradnl" sz="1600" dirty="0" err="1"/>
              <a:t>information</a:t>
            </a:r>
            <a:r>
              <a:rPr lang="es-ES_tradnl" sz="1600" dirty="0"/>
              <a:t> can be </a:t>
            </a:r>
            <a:r>
              <a:rPr lang="es-ES_tradnl" sz="1600" dirty="0" err="1"/>
              <a:t>obtained</a:t>
            </a:r>
            <a:r>
              <a:rPr lang="es-ES_tradnl" sz="1600" dirty="0"/>
              <a:t> </a:t>
            </a:r>
            <a:r>
              <a:rPr lang="es-ES_tradnl" sz="1600" dirty="0" err="1"/>
              <a:t>through</a:t>
            </a:r>
            <a:r>
              <a:rPr lang="es-ES_tradnl" sz="1600" dirty="0"/>
              <a:t> </a:t>
            </a:r>
            <a:r>
              <a:rPr lang="es-ES_tradnl" sz="1600" dirty="0" err="1"/>
              <a:t>the</a:t>
            </a:r>
            <a:r>
              <a:rPr lang="es-ES_tradnl" sz="1600" dirty="0"/>
              <a:t> Internet, </a:t>
            </a:r>
            <a:r>
              <a:rPr lang="es-ES_tradnl" sz="1600" dirty="0" err="1"/>
              <a:t>but</a:t>
            </a:r>
            <a:r>
              <a:rPr lang="es-ES_tradnl" sz="1600" dirty="0"/>
              <a:t> </a:t>
            </a:r>
            <a:r>
              <a:rPr lang="es-ES_tradnl" sz="1600" dirty="0" err="1"/>
              <a:t>it</a:t>
            </a:r>
            <a:r>
              <a:rPr lang="es-ES_tradnl" sz="1600" dirty="0"/>
              <a:t> </a:t>
            </a:r>
            <a:r>
              <a:rPr lang="es-ES_tradnl" sz="1600" dirty="0" err="1"/>
              <a:t>is</a:t>
            </a:r>
            <a:r>
              <a:rPr lang="es-ES_tradnl" sz="1600" dirty="0"/>
              <a:t> </a:t>
            </a:r>
            <a:r>
              <a:rPr lang="es-ES_tradnl" sz="1600" dirty="0" err="1"/>
              <a:t>necessary</a:t>
            </a:r>
            <a:r>
              <a:rPr lang="es-ES_tradnl" sz="1600" dirty="0"/>
              <a:t> </a:t>
            </a:r>
            <a:r>
              <a:rPr lang="es-ES_tradnl" sz="1600" dirty="0" err="1"/>
              <a:t>to</a:t>
            </a:r>
            <a:r>
              <a:rPr lang="es-ES_tradnl" sz="1600" dirty="0"/>
              <a:t> </a:t>
            </a:r>
            <a:r>
              <a:rPr lang="es-ES_tradnl" sz="1600" dirty="0" err="1"/>
              <a:t>have</a:t>
            </a:r>
            <a:r>
              <a:rPr lang="es-ES_tradnl" sz="1600" dirty="0"/>
              <a:t> </a:t>
            </a:r>
            <a:r>
              <a:rPr lang="es-ES_tradnl" sz="1600" dirty="0" err="1"/>
              <a:t>the</a:t>
            </a:r>
            <a:r>
              <a:rPr lang="es-ES_tradnl" sz="1600" dirty="0"/>
              <a:t> </a:t>
            </a:r>
            <a:r>
              <a:rPr lang="es-ES_tradnl" sz="1600" dirty="0" err="1"/>
              <a:t>ability</a:t>
            </a:r>
            <a:r>
              <a:rPr lang="es-ES_tradnl" sz="1600" dirty="0"/>
              <a:t> </a:t>
            </a:r>
            <a:r>
              <a:rPr lang="es-ES_tradnl" sz="1600" dirty="0" err="1"/>
              <a:t>to</a:t>
            </a:r>
            <a:r>
              <a:rPr lang="es-ES_tradnl" sz="1600" dirty="0"/>
              <a:t> </a:t>
            </a:r>
            <a:r>
              <a:rPr lang="es-ES_tradnl" sz="1600" dirty="0" err="1"/>
              <a:t>study</a:t>
            </a:r>
            <a:r>
              <a:rPr lang="es-ES_tradnl" sz="1600" dirty="0"/>
              <a:t> and </a:t>
            </a:r>
            <a:r>
              <a:rPr lang="es-ES_tradnl" sz="1600" dirty="0" err="1"/>
              <a:t>debug</a:t>
            </a:r>
            <a:r>
              <a:rPr lang="es-ES_tradnl" sz="1600" dirty="0"/>
              <a:t> </a:t>
            </a:r>
            <a:r>
              <a:rPr lang="es-ES_tradnl" sz="1600" dirty="0" err="1"/>
              <a:t>it</a:t>
            </a:r>
            <a:r>
              <a:rPr lang="es-ES_tradnl" sz="1600" dirty="0"/>
              <a:t> </a:t>
            </a:r>
            <a:r>
              <a:rPr lang="es-ES_tradnl" sz="1600" dirty="0" err="1"/>
              <a:t>properly</a:t>
            </a:r>
            <a:r>
              <a:rPr lang="es-ES_tradnl" sz="1600" dirty="0"/>
              <a:t> </a:t>
            </a:r>
            <a:endParaRPr lang="es-ES" sz="1600" dirty="0"/>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r>
              <a:rPr lang="es-ES" dirty="0"/>
              <a:t> </a:t>
            </a:r>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Entry</a:t>
            </a:r>
            <a:r>
              <a:rPr lang="es-ES" dirty="0">
                <a:solidFill>
                  <a:srgbClr val="F24F4F"/>
                </a:solidFill>
                <a:latin typeface="Cambria" panose="02040503050406030204" pitchFamily="18" charset="0"/>
              </a:rPr>
              <a:t> in global </a:t>
            </a:r>
            <a:r>
              <a:rPr lang="es-ES" dirty="0" err="1">
                <a:solidFill>
                  <a:srgbClr val="F24F4F"/>
                </a:solidFill>
                <a:latin typeface="Cambria" panose="02040503050406030204" pitchFamily="18" charset="0"/>
              </a:rPr>
              <a:t>markets</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r>
              <a:rPr lang="es-ES_tradnl" sz="1600" dirty="0" err="1"/>
              <a:t>The</a:t>
            </a:r>
            <a:r>
              <a:rPr lang="es-ES_tradnl" sz="1600" dirty="0"/>
              <a:t> </a:t>
            </a:r>
            <a:r>
              <a:rPr lang="es-ES_tradnl" sz="1600" dirty="0" err="1"/>
              <a:t>size</a:t>
            </a:r>
            <a:r>
              <a:rPr lang="es-ES_tradnl" sz="1600" dirty="0"/>
              <a:t> of </a:t>
            </a:r>
            <a:r>
              <a:rPr lang="es-ES_tradnl" sz="1600" dirty="0" err="1"/>
              <a:t>the</a:t>
            </a:r>
            <a:r>
              <a:rPr lang="es-ES_tradnl" sz="1600" dirty="0"/>
              <a:t> </a:t>
            </a:r>
            <a:r>
              <a:rPr lang="es-ES_tradnl" sz="1600" dirty="0" err="1"/>
              <a:t>company</a:t>
            </a:r>
            <a:r>
              <a:rPr lang="es-ES_tradnl" sz="1600" dirty="0"/>
              <a:t> </a:t>
            </a:r>
            <a:r>
              <a:rPr lang="es-ES_tradnl" sz="1600" dirty="0" err="1"/>
              <a:t>is</a:t>
            </a:r>
            <a:r>
              <a:rPr lang="es-ES_tradnl" sz="1600" dirty="0"/>
              <a:t> a </a:t>
            </a:r>
            <a:r>
              <a:rPr lang="es-ES_tradnl" sz="1600" dirty="0" err="1"/>
              <a:t>key</a:t>
            </a:r>
            <a:r>
              <a:rPr lang="es-ES_tradnl" sz="1600" dirty="0"/>
              <a:t> </a:t>
            </a:r>
            <a:r>
              <a:rPr lang="es-ES_tradnl" sz="1600" dirty="0" err="1"/>
              <a:t>condition</a:t>
            </a:r>
            <a:r>
              <a:rPr lang="es-ES_tradnl" sz="1600" dirty="0"/>
              <a:t> </a:t>
            </a:r>
            <a:r>
              <a:rPr lang="es-ES_tradnl" sz="1600" dirty="0" err="1"/>
              <a:t>for</a:t>
            </a:r>
            <a:r>
              <a:rPr lang="es-ES_tradnl" sz="1600" dirty="0"/>
              <a:t> </a:t>
            </a:r>
            <a:r>
              <a:rPr lang="es-ES_tradnl" sz="1600" dirty="0" err="1"/>
              <a:t>internationalization</a:t>
            </a:r>
            <a:r>
              <a:rPr lang="es-ES_tradnl" sz="1600" dirty="0"/>
              <a:t>, </a:t>
            </a:r>
            <a:r>
              <a:rPr lang="es-ES_tradnl" sz="1600" dirty="0" err="1"/>
              <a:t>perhaps</a:t>
            </a:r>
            <a:r>
              <a:rPr lang="es-ES_tradnl" sz="1600" dirty="0"/>
              <a:t> </a:t>
            </a:r>
            <a:r>
              <a:rPr lang="es-ES_tradnl" sz="1600" dirty="0" err="1"/>
              <a:t>the</a:t>
            </a:r>
            <a:r>
              <a:rPr lang="es-ES_tradnl" sz="1600" dirty="0"/>
              <a:t> </a:t>
            </a:r>
            <a:r>
              <a:rPr lang="es-ES_tradnl" sz="1600" dirty="0" err="1"/>
              <a:t>most</a:t>
            </a:r>
            <a:r>
              <a:rPr lang="es-ES_tradnl" sz="1600" dirty="0"/>
              <a:t> </a:t>
            </a:r>
            <a:r>
              <a:rPr lang="es-ES_tradnl" sz="1600" dirty="0" err="1"/>
              <a:t>important</a:t>
            </a:r>
            <a:r>
              <a:rPr lang="es-ES_tradnl" sz="1600" dirty="0"/>
              <a:t>. </a:t>
            </a:r>
            <a:endParaRPr lang="en-US" sz="1600" dirty="0"/>
          </a:p>
          <a:p>
            <a:pPr lvl="0" algn="l"/>
            <a:endParaRPr lang="es-ES" sz="1600" dirty="0"/>
          </a:p>
          <a:p>
            <a:pPr algn="l"/>
            <a:r>
              <a:rPr lang="es-ES_tradnl" sz="1600" dirty="0" err="1"/>
              <a:t>Companies</a:t>
            </a:r>
            <a:r>
              <a:rPr lang="es-ES_tradnl" sz="1600" dirty="0"/>
              <a:t> </a:t>
            </a:r>
            <a:r>
              <a:rPr lang="es-ES_tradnl" sz="1600" dirty="0" err="1"/>
              <a:t>that</a:t>
            </a:r>
            <a:r>
              <a:rPr lang="es-ES_tradnl" sz="1600" dirty="0"/>
              <a:t> do </a:t>
            </a:r>
            <a:r>
              <a:rPr lang="es-ES_tradnl" sz="1600" dirty="0" err="1"/>
              <a:t>not</a:t>
            </a:r>
            <a:r>
              <a:rPr lang="es-ES_tradnl" sz="1600" dirty="0"/>
              <a:t> </a:t>
            </a:r>
            <a:r>
              <a:rPr lang="es-ES_tradnl" sz="1600" dirty="0" err="1"/>
              <a:t>reach</a:t>
            </a:r>
            <a:r>
              <a:rPr lang="es-ES_tradnl" sz="1600" dirty="0"/>
              <a:t> </a:t>
            </a:r>
            <a:r>
              <a:rPr lang="es-ES_tradnl" sz="1600" dirty="0" err="1"/>
              <a:t>that</a:t>
            </a:r>
            <a:r>
              <a:rPr lang="es-ES_tradnl" sz="1600" dirty="0"/>
              <a:t> </a:t>
            </a:r>
            <a:r>
              <a:rPr lang="es-ES_tradnl" sz="1600" dirty="0" err="1"/>
              <a:t>minimum</a:t>
            </a:r>
            <a:r>
              <a:rPr lang="es-ES_tradnl" sz="1600" dirty="0"/>
              <a:t> </a:t>
            </a:r>
            <a:r>
              <a:rPr lang="es-ES_tradnl" sz="1600" dirty="0" err="1"/>
              <a:t>size</a:t>
            </a:r>
            <a:r>
              <a:rPr lang="es-ES_tradnl" sz="1600" dirty="0"/>
              <a:t> </a:t>
            </a:r>
            <a:r>
              <a:rPr lang="es-ES_tradnl" sz="1600" dirty="0" err="1"/>
              <a:t>alone</a:t>
            </a:r>
            <a:r>
              <a:rPr lang="es-ES_tradnl" sz="1600" dirty="0"/>
              <a:t> can </a:t>
            </a:r>
            <a:r>
              <a:rPr lang="es-ES_tradnl" sz="1600" dirty="0" err="1"/>
              <a:t>compensate</a:t>
            </a:r>
            <a:r>
              <a:rPr lang="es-ES_tradnl" sz="1600" dirty="0"/>
              <a:t> </a:t>
            </a:r>
            <a:r>
              <a:rPr lang="es-ES_tradnl" sz="1600" dirty="0" err="1"/>
              <a:t>for</a:t>
            </a:r>
            <a:r>
              <a:rPr lang="es-ES_tradnl" sz="1600" dirty="0"/>
              <a:t> </a:t>
            </a:r>
            <a:r>
              <a:rPr lang="es-ES_tradnl" sz="1600" dirty="0" err="1"/>
              <a:t>it</a:t>
            </a:r>
            <a:r>
              <a:rPr lang="es-ES_tradnl" sz="1600" dirty="0"/>
              <a:t> </a:t>
            </a:r>
            <a:r>
              <a:rPr lang="es-ES_tradnl" sz="1600" dirty="0" err="1"/>
              <a:t>with</a:t>
            </a:r>
            <a:r>
              <a:rPr lang="es-ES_tradnl" sz="1600" dirty="0"/>
              <a:t> </a:t>
            </a:r>
            <a:r>
              <a:rPr lang="es-ES_tradnl" sz="1600" dirty="0" err="1"/>
              <a:t>other</a:t>
            </a:r>
            <a:r>
              <a:rPr lang="es-ES_tradnl" sz="1600" dirty="0"/>
              <a:t> </a:t>
            </a:r>
            <a:r>
              <a:rPr lang="es-ES_tradnl" sz="1600" dirty="0" err="1"/>
              <a:t>mechanisms</a:t>
            </a:r>
            <a:r>
              <a:rPr lang="es-ES_tradnl" sz="1600" dirty="0"/>
              <a:t>: </a:t>
            </a:r>
            <a:r>
              <a:rPr lang="es-ES_tradnl" sz="1600" dirty="0" err="1"/>
              <a:t>cooperation</a:t>
            </a:r>
            <a:r>
              <a:rPr lang="es-ES_tradnl" sz="1600" dirty="0"/>
              <a:t> </a:t>
            </a:r>
            <a:r>
              <a:rPr lang="es-ES_tradnl" sz="1600" dirty="0" err="1"/>
              <a:t>or</a:t>
            </a:r>
            <a:r>
              <a:rPr lang="es-ES_tradnl" sz="1600" dirty="0"/>
              <a:t> </a:t>
            </a:r>
            <a:r>
              <a:rPr lang="es-ES_tradnl" sz="1600" dirty="0" err="1"/>
              <a:t>association</a:t>
            </a:r>
            <a:r>
              <a:rPr lang="es-ES_tradnl" sz="1600" dirty="0"/>
              <a:t> </a:t>
            </a:r>
            <a:r>
              <a:rPr lang="es-ES_tradnl" sz="1600" dirty="0" err="1"/>
              <a:t>with</a:t>
            </a:r>
            <a:r>
              <a:rPr lang="es-ES_tradnl" sz="1600" dirty="0"/>
              <a:t> </a:t>
            </a:r>
            <a:r>
              <a:rPr lang="es-ES_tradnl" sz="1600" dirty="0" err="1"/>
              <a:t>other</a:t>
            </a:r>
            <a:r>
              <a:rPr lang="es-ES_tradnl" sz="1600" dirty="0"/>
              <a:t> </a:t>
            </a:r>
            <a:r>
              <a:rPr lang="es-ES_tradnl" sz="1600" dirty="0" err="1"/>
              <a:t>companies</a:t>
            </a:r>
            <a:r>
              <a:rPr lang="es-ES_tradnl" sz="1600" dirty="0"/>
              <a:t>, use of </a:t>
            </a:r>
            <a:r>
              <a:rPr lang="es-ES_tradnl" sz="1600" dirty="0" err="1"/>
              <a:t>foreign</a:t>
            </a:r>
            <a:r>
              <a:rPr lang="es-ES_tradnl" sz="1600" dirty="0"/>
              <a:t> </a:t>
            </a:r>
            <a:r>
              <a:rPr lang="es-ES_tradnl" sz="1600" dirty="0" err="1"/>
              <a:t>trade</a:t>
            </a:r>
            <a:r>
              <a:rPr lang="es-ES_tradnl" sz="1600" dirty="0"/>
              <a:t> </a:t>
            </a:r>
            <a:r>
              <a:rPr lang="es-ES_tradnl" sz="1600" dirty="0" err="1"/>
              <a:t>consultants</a:t>
            </a:r>
            <a:r>
              <a:rPr lang="es-ES_tradnl" sz="1600" dirty="0"/>
              <a:t>. </a:t>
            </a:r>
          </a:p>
          <a:p>
            <a:pPr lvl="0" algn="l"/>
            <a:endParaRPr lang="es-ES" sz="1600" dirty="0"/>
          </a:p>
          <a:p>
            <a:pPr lvl="0" algn="l"/>
            <a:r>
              <a:rPr lang="es-ES_tradnl" sz="1600" dirty="0" err="1"/>
              <a:t>The</a:t>
            </a:r>
            <a:r>
              <a:rPr lang="es-ES_tradnl" sz="1600" dirty="0"/>
              <a:t> </a:t>
            </a:r>
            <a:r>
              <a:rPr lang="es-ES_tradnl" sz="1600" dirty="0" err="1"/>
              <a:t>creation</a:t>
            </a:r>
            <a:r>
              <a:rPr lang="es-ES_tradnl" sz="1600" dirty="0"/>
              <a:t> of </a:t>
            </a:r>
            <a:r>
              <a:rPr lang="es-ES_tradnl" sz="1600" dirty="0" err="1"/>
              <a:t>export</a:t>
            </a:r>
            <a:r>
              <a:rPr lang="es-ES_tradnl" sz="1600" dirty="0"/>
              <a:t> </a:t>
            </a:r>
            <a:r>
              <a:rPr lang="es-ES_tradnl" sz="1600" dirty="0" err="1"/>
              <a:t>consortia</a:t>
            </a:r>
            <a:r>
              <a:rPr lang="es-ES_tradnl" sz="1600" dirty="0"/>
              <a:t> </a:t>
            </a:r>
            <a:r>
              <a:rPr lang="es-ES_tradnl" sz="1600" dirty="0" err="1"/>
              <a:t>is</a:t>
            </a:r>
            <a:r>
              <a:rPr lang="es-ES_tradnl" sz="1600" dirty="0"/>
              <a:t> </a:t>
            </a:r>
            <a:r>
              <a:rPr lang="es-ES_tradnl" sz="1600" dirty="0" err="1"/>
              <a:t>an</a:t>
            </a:r>
            <a:r>
              <a:rPr lang="es-ES_tradnl" sz="1600" dirty="0"/>
              <a:t> </a:t>
            </a:r>
            <a:r>
              <a:rPr lang="es-ES_tradnl" sz="1600" dirty="0" err="1"/>
              <a:t>interesting</a:t>
            </a:r>
            <a:r>
              <a:rPr lang="es-ES_tradnl" sz="1600" dirty="0"/>
              <a:t> </a:t>
            </a:r>
            <a:r>
              <a:rPr lang="es-ES_tradnl" sz="1600" dirty="0" err="1"/>
              <a:t>posibility</a:t>
            </a:r>
            <a:r>
              <a:rPr lang="es-ES_tradnl" sz="1600" dirty="0"/>
              <a:t> </a:t>
            </a:r>
            <a:r>
              <a:rPr lang="es-ES_tradnl" sz="1600" dirty="0" err="1"/>
              <a:t>for</a:t>
            </a:r>
            <a:r>
              <a:rPr lang="es-ES_tradnl" sz="1600" dirty="0"/>
              <a:t> </a:t>
            </a:r>
            <a:r>
              <a:rPr lang="es-ES_tradnl" sz="1600" dirty="0" err="1"/>
              <a:t>the</a:t>
            </a:r>
            <a:r>
              <a:rPr lang="es-ES_tradnl" sz="1600" dirty="0"/>
              <a:t> </a:t>
            </a:r>
            <a:r>
              <a:rPr lang="es-ES_tradnl" sz="1600" dirty="0" err="1"/>
              <a:t>Art&amp;Crafts</a:t>
            </a:r>
            <a:r>
              <a:rPr lang="es-ES_tradnl" sz="1600" dirty="0"/>
              <a:t> </a:t>
            </a:r>
            <a:r>
              <a:rPr lang="es-ES_tradnl" sz="1600" dirty="0" err="1"/>
              <a:t>microenterprise</a:t>
            </a:r>
            <a:r>
              <a:rPr lang="es-ES_tradnl" sz="1600" dirty="0"/>
              <a:t>. </a:t>
            </a:r>
            <a:endParaRPr lang="es-ES" sz="1600" dirty="0"/>
          </a:p>
        </p:txBody>
      </p:sp>
    </p:spTree>
    <p:extLst>
      <p:ext uri="{BB962C8B-B14F-4D97-AF65-F5344CB8AC3E}">
        <p14:creationId xmlns:p14="http://schemas.microsoft.com/office/powerpoint/2010/main" val="22315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Distribution</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Channel</a:t>
            </a:r>
            <a:r>
              <a:rPr lang="es-ES" dirty="0">
                <a:solidFill>
                  <a:srgbClr val="F24F4F"/>
                </a:solidFill>
                <a:latin typeface="Cambria" panose="02040503050406030204" pitchFamily="18" charset="0"/>
              </a:rPr>
              <a:t> Objetives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spcBef>
                <a:spcPts val="600"/>
              </a:spcBef>
            </a:pPr>
            <a:r>
              <a:rPr lang="es-ES" sz="1600" dirty="0" err="1"/>
              <a:t>Art&amp;Craft</a:t>
            </a:r>
            <a:r>
              <a:rPr lang="es-ES" sz="1600" dirty="0"/>
              <a:t> </a:t>
            </a:r>
            <a:r>
              <a:rPr lang="es-ES" sz="1600" dirty="0" err="1"/>
              <a:t>microenterprises</a:t>
            </a:r>
            <a:r>
              <a:rPr lang="es-ES" sz="1600" dirty="0"/>
              <a:t> </a:t>
            </a:r>
            <a:r>
              <a:rPr lang="es-ES" sz="1600" dirty="0" err="1"/>
              <a:t>could</a:t>
            </a:r>
            <a:r>
              <a:rPr lang="es-ES" sz="1600" dirty="0"/>
              <a:t> </a:t>
            </a:r>
            <a:r>
              <a:rPr lang="es-ES" sz="1600" dirty="0" err="1"/>
              <a:t>delegate</a:t>
            </a:r>
            <a:r>
              <a:rPr lang="es-ES" sz="1600" dirty="0"/>
              <a:t> </a:t>
            </a:r>
            <a:r>
              <a:rPr lang="es-ES" sz="1600" dirty="0" err="1"/>
              <a:t>some</a:t>
            </a:r>
            <a:r>
              <a:rPr lang="es-ES" sz="1600" dirty="0"/>
              <a:t> of </a:t>
            </a:r>
            <a:r>
              <a:rPr lang="es-ES" sz="1600" dirty="0" err="1"/>
              <a:t>the</a:t>
            </a:r>
            <a:r>
              <a:rPr lang="es-ES" sz="1600" dirty="0"/>
              <a:t> </a:t>
            </a:r>
            <a:r>
              <a:rPr lang="es-ES" sz="1600" dirty="0" err="1"/>
              <a:t>selling</a:t>
            </a:r>
            <a:r>
              <a:rPr lang="es-ES" sz="1600" dirty="0"/>
              <a:t> </a:t>
            </a:r>
            <a:r>
              <a:rPr lang="es-ES" sz="1600" dirty="0" err="1"/>
              <a:t>job</a:t>
            </a:r>
            <a:r>
              <a:rPr lang="es-ES" sz="1600" dirty="0"/>
              <a:t> </a:t>
            </a:r>
            <a:r>
              <a:rPr lang="es-ES" sz="1600" dirty="0" err="1"/>
              <a:t>to</a:t>
            </a:r>
            <a:r>
              <a:rPr lang="es-ES" sz="1600" dirty="0"/>
              <a:t> </a:t>
            </a:r>
            <a:r>
              <a:rPr lang="es-ES" sz="1600" dirty="0" err="1"/>
              <a:t>intermediaries</a:t>
            </a:r>
            <a:r>
              <a:rPr lang="es-ES" sz="1600" dirty="0"/>
              <a:t>. </a:t>
            </a:r>
            <a:r>
              <a:rPr lang="es-ES" sz="1600" dirty="0" err="1"/>
              <a:t>Although</a:t>
            </a:r>
            <a:r>
              <a:rPr lang="es-ES" sz="1600" dirty="0"/>
              <a:t> </a:t>
            </a:r>
            <a:r>
              <a:rPr lang="es-ES" sz="1600" dirty="0" err="1"/>
              <a:t>this</a:t>
            </a:r>
            <a:r>
              <a:rPr lang="es-ES" sz="1600" dirty="0"/>
              <a:t> </a:t>
            </a:r>
            <a:r>
              <a:rPr lang="es-ES" sz="1600" dirty="0" err="1"/>
              <a:t>delegation</a:t>
            </a:r>
            <a:r>
              <a:rPr lang="es-ES" sz="1600" dirty="0"/>
              <a:t> </a:t>
            </a:r>
            <a:r>
              <a:rPr lang="es-ES" sz="1600" dirty="0" err="1"/>
              <a:t>means</a:t>
            </a:r>
            <a:r>
              <a:rPr lang="es-ES" sz="1600" dirty="0"/>
              <a:t> a </a:t>
            </a:r>
            <a:r>
              <a:rPr lang="es-ES" sz="1600" dirty="0" err="1"/>
              <a:t>loss</a:t>
            </a:r>
            <a:r>
              <a:rPr lang="es-ES" sz="1600" dirty="0"/>
              <a:t> of </a:t>
            </a:r>
            <a:r>
              <a:rPr lang="es-ES" sz="1600" dirty="0" err="1"/>
              <a:t>some</a:t>
            </a:r>
            <a:r>
              <a:rPr lang="es-ES" sz="1600" dirty="0"/>
              <a:t> control </a:t>
            </a:r>
            <a:r>
              <a:rPr lang="es-ES" sz="1600" dirty="0" err="1"/>
              <a:t>over</a:t>
            </a:r>
            <a:r>
              <a:rPr lang="es-ES" sz="1600" dirty="0"/>
              <a:t> </a:t>
            </a:r>
            <a:r>
              <a:rPr lang="es-ES" sz="1600" dirty="0" err="1"/>
              <a:t>how</a:t>
            </a:r>
            <a:r>
              <a:rPr lang="es-ES" sz="1600" dirty="0"/>
              <a:t> and </a:t>
            </a:r>
            <a:r>
              <a:rPr lang="es-ES" sz="1600" dirty="0" err="1"/>
              <a:t>to</a:t>
            </a:r>
            <a:r>
              <a:rPr lang="es-ES" sz="1600" dirty="0"/>
              <a:t> </a:t>
            </a:r>
            <a:r>
              <a:rPr lang="es-ES" sz="1600" dirty="0" err="1"/>
              <a:t>whom</a:t>
            </a:r>
            <a:r>
              <a:rPr lang="es-ES" sz="1600" dirty="0"/>
              <a:t> </a:t>
            </a:r>
            <a:r>
              <a:rPr lang="es-ES" sz="1600" dirty="0" err="1"/>
              <a:t>the</a:t>
            </a:r>
            <a:r>
              <a:rPr lang="es-ES" sz="1600" dirty="0"/>
              <a:t> </a:t>
            </a:r>
            <a:r>
              <a:rPr lang="es-ES" sz="1600" dirty="0" err="1"/>
              <a:t>products</a:t>
            </a:r>
            <a:r>
              <a:rPr lang="es-ES" sz="1600" dirty="0"/>
              <a:t> are </a:t>
            </a:r>
            <a:r>
              <a:rPr lang="es-ES" sz="1600" dirty="0" err="1"/>
              <a:t>sold</a:t>
            </a:r>
            <a:r>
              <a:rPr lang="es-ES" sz="1600" dirty="0"/>
              <a:t>, </a:t>
            </a:r>
            <a:r>
              <a:rPr lang="es-ES" sz="1600" dirty="0" err="1"/>
              <a:t>producers</a:t>
            </a:r>
            <a:r>
              <a:rPr lang="es-ES" sz="1600" dirty="0"/>
              <a:t> </a:t>
            </a:r>
            <a:r>
              <a:rPr lang="es-ES" sz="1600" dirty="0" err="1"/>
              <a:t>gain</a:t>
            </a:r>
            <a:r>
              <a:rPr lang="es-ES" sz="1600" dirty="0"/>
              <a:t> </a:t>
            </a:r>
            <a:r>
              <a:rPr lang="es-ES" sz="1600" dirty="0" err="1"/>
              <a:t>several</a:t>
            </a:r>
            <a:r>
              <a:rPr lang="es-ES" sz="1600" dirty="0"/>
              <a:t> </a:t>
            </a:r>
            <a:r>
              <a:rPr lang="es-ES" sz="1600" dirty="0" err="1"/>
              <a:t>advantages</a:t>
            </a:r>
            <a:r>
              <a:rPr lang="es-ES" sz="1600" dirty="0"/>
              <a:t>.</a:t>
            </a:r>
          </a:p>
          <a:p>
            <a:pPr algn="l">
              <a:spcBef>
                <a:spcPts val="600"/>
              </a:spcBef>
            </a:pPr>
            <a:r>
              <a:rPr lang="es-ES" sz="1600" dirty="0" err="1"/>
              <a:t>Many</a:t>
            </a:r>
            <a:r>
              <a:rPr lang="es-ES" sz="1600" dirty="0"/>
              <a:t> </a:t>
            </a:r>
            <a:r>
              <a:rPr lang="es-ES" sz="1600" dirty="0" err="1"/>
              <a:t>producers</a:t>
            </a:r>
            <a:r>
              <a:rPr lang="es-ES" sz="1600" dirty="0"/>
              <a:t> </a:t>
            </a:r>
            <a:r>
              <a:rPr lang="es-ES" sz="1600" dirty="0" err="1"/>
              <a:t>lack</a:t>
            </a:r>
            <a:r>
              <a:rPr lang="es-ES" sz="1600" dirty="0"/>
              <a:t> </a:t>
            </a:r>
            <a:r>
              <a:rPr lang="es-ES" sz="1600" dirty="0" err="1"/>
              <a:t>the</a:t>
            </a:r>
            <a:r>
              <a:rPr lang="es-ES" sz="1600" dirty="0"/>
              <a:t> </a:t>
            </a:r>
            <a:r>
              <a:rPr lang="es-ES" sz="1600" dirty="0" err="1"/>
              <a:t>financial</a:t>
            </a:r>
            <a:r>
              <a:rPr lang="es-ES" sz="1600" dirty="0"/>
              <a:t> </a:t>
            </a:r>
            <a:r>
              <a:rPr lang="es-ES" sz="1600" dirty="0" err="1"/>
              <a:t>resources</a:t>
            </a:r>
            <a:r>
              <a:rPr lang="es-ES" sz="1600" dirty="0"/>
              <a:t> </a:t>
            </a:r>
            <a:r>
              <a:rPr lang="es-ES" sz="1600" dirty="0" err="1"/>
              <a:t>to</a:t>
            </a:r>
            <a:r>
              <a:rPr lang="es-ES" sz="1600" dirty="0"/>
              <a:t> </a:t>
            </a:r>
            <a:r>
              <a:rPr lang="es-ES" sz="1600" dirty="0" err="1"/>
              <a:t>carry</a:t>
            </a:r>
            <a:r>
              <a:rPr lang="es-ES" sz="1600" dirty="0"/>
              <a:t> </a:t>
            </a:r>
            <a:r>
              <a:rPr lang="es-ES" sz="1600" dirty="0" err="1"/>
              <a:t>out</a:t>
            </a:r>
            <a:r>
              <a:rPr lang="es-ES" sz="1600" dirty="0"/>
              <a:t> </a:t>
            </a:r>
            <a:r>
              <a:rPr lang="es-ES" sz="1600" dirty="0" err="1"/>
              <a:t>direct</a:t>
            </a:r>
            <a:r>
              <a:rPr lang="es-ES" sz="1600" dirty="0"/>
              <a:t> marketing. </a:t>
            </a:r>
            <a:endParaRPr lang="es-ES_tradnl" sz="1600" dirty="0"/>
          </a:p>
          <a:p>
            <a:pPr algn="l">
              <a:spcBef>
                <a:spcPts val="600"/>
              </a:spcBef>
            </a:pPr>
            <a:r>
              <a:rPr lang="es-ES" sz="1600" dirty="0" err="1"/>
              <a:t>Direct</a:t>
            </a:r>
            <a:r>
              <a:rPr lang="es-ES" sz="1600" dirty="0"/>
              <a:t> marketing </a:t>
            </a:r>
            <a:r>
              <a:rPr lang="es-ES" sz="1600" dirty="0" err="1"/>
              <a:t>simply</a:t>
            </a:r>
            <a:r>
              <a:rPr lang="es-ES" sz="1600" dirty="0"/>
              <a:t> </a:t>
            </a:r>
            <a:r>
              <a:rPr lang="es-ES" sz="1600" dirty="0" err="1"/>
              <a:t>is</a:t>
            </a:r>
            <a:r>
              <a:rPr lang="es-ES" sz="1600" dirty="0"/>
              <a:t> </a:t>
            </a:r>
            <a:r>
              <a:rPr lang="es-ES" sz="1600" dirty="0" err="1"/>
              <a:t>not</a:t>
            </a:r>
            <a:r>
              <a:rPr lang="es-ES" sz="1600" dirty="0"/>
              <a:t> </a:t>
            </a:r>
            <a:r>
              <a:rPr lang="es-ES" sz="1600" dirty="0" err="1"/>
              <a:t>feasible</a:t>
            </a:r>
            <a:r>
              <a:rPr lang="es-ES" sz="1600" dirty="0"/>
              <a:t> </a:t>
            </a:r>
            <a:r>
              <a:rPr lang="es-ES" sz="1600" dirty="0" err="1"/>
              <a:t>for</a:t>
            </a:r>
            <a:r>
              <a:rPr lang="es-ES" sz="1600" dirty="0"/>
              <a:t> </a:t>
            </a:r>
            <a:r>
              <a:rPr lang="es-ES" sz="1600" dirty="0" err="1"/>
              <a:t>some</a:t>
            </a:r>
            <a:r>
              <a:rPr lang="es-ES" sz="1600" dirty="0"/>
              <a:t> </a:t>
            </a:r>
            <a:r>
              <a:rPr lang="es-ES" sz="1600" dirty="0" err="1"/>
              <a:t>products</a:t>
            </a:r>
            <a:r>
              <a:rPr lang="es-ES" sz="1600" dirty="0"/>
              <a:t>. </a:t>
            </a:r>
            <a:endParaRPr lang="es-ES_tradnl" sz="1600" dirty="0"/>
          </a:p>
          <a:p>
            <a:pPr algn="l">
              <a:spcBef>
                <a:spcPts val="600"/>
              </a:spcBef>
            </a:pPr>
            <a:r>
              <a:rPr lang="es-ES" sz="1600" dirty="0"/>
              <a:t> </a:t>
            </a:r>
            <a:r>
              <a:rPr lang="es-ES" sz="1600" dirty="0" err="1"/>
              <a:t>Producers</a:t>
            </a:r>
            <a:r>
              <a:rPr lang="es-ES" sz="1600" dirty="0"/>
              <a:t> </a:t>
            </a:r>
            <a:r>
              <a:rPr lang="es-ES" sz="1600" dirty="0" err="1"/>
              <a:t>who</a:t>
            </a:r>
            <a:r>
              <a:rPr lang="es-ES" sz="1600" dirty="0"/>
              <a:t> do </a:t>
            </a:r>
            <a:r>
              <a:rPr lang="es-ES" sz="1600" dirty="0" err="1"/>
              <a:t>establish</a:t>
            </a:r>
            <a:r>
              <a:rPr lang="es-ES" sz="1600" dirty="0"/>
              <a:t> </a:t>
            </a:r>
            <a:r>
              <a:rPr lang="es-ES" sz="1600" dirty="0" err="1"/>
              <a:t>their</a:t>
            </a:r>
            <a:r>
              <a:rPr lang="es-ES" sz="1600" dirty="0"/>
              <a:t> </a:t>
            </a:r>
            <a:r>
              <a:rPr lang="es-ES" sz="1600" dirty="0" err="1"/>
              <a:t>own</a:t>
            </a:r>
            <a:r>
              <a:rPr lang="es-ES" sz="1600" dirty="0"/>
              <a:t> </a:t>
            </a:r>
            <a:r>
              <a:rPr lang="es-ES" sz="1600" dirty="0" err="1"/>
              <a:t>channels</a:t>
            </a:r>
            <a:r>
              <a:rPr lang="es-ES" sz="1600" dirty="0"/>
              <a:t> can </a:t>
            </a:r>
            <a:r>
              <a:rPr lang="es-ES" sz="1600" dirty="0" err="1"/>
              <a:t>often</a:t>
            </a:r>
            <a:r>
              <a:rPr lang="es-ES" sz="1600" dirty="0"/>
              <a:t> </a:t>
            </a:r>
            <a:r>
              <a:rPr lang="es-ES" sz="1600" dirty="0" err="1"/>
              <a:t>earn</a:t>
            </a:r>
            <a:r>
              <a:rPr lang="es-ES" sz="1600" dirty="0"/>
              <a:t> a </a:t>
            </a:r>
            <a:r>
              <a:rPr lang="es-ES" sz="1600" dirty="0" err="1"/>
              <a:t>greater</a:t>
            </a:r>
            <a:r>
              <a:rPr lang="es-ES" sz="1600" dirty="0"/>
              <a:t> </a:t>
            </a:r>
            <a:r>
              <a:rPr lang="es-ES" sz="1600" dirty="0" err="1"/>
              <a:t>return</a:t>
            </a:r>
            <a:r>
              <a:rPr lang="es-ES" sz="1600" dirty="0"/>
              <a:t> </a:t>
            </a:r>
            <a:r>
              <a:rPr lang="es-ES" sz="1600" dirty="0" err="1"/>
              <a:t>by</a:t>
            </a:r>
            <a:r>
              <a:rPr lang="es-ES" sz="1600" dirty="0"/>
              <a:t> </a:t>
            </a:r>
            <a:r>
              <a:rPr lang="es-ES" sz="1600" dirty="0" err="1"/>
              <a:t>increasing</a:t>
            </a:r>
            <a:r>
              <a:rPr lang="es-ES" sz="1600" dirty="0"/>
              <a:t> </a:t>
            </a:r>
            <a:r>
              <a:rPr lang="es-ES" sz="1600" dirty="0" err="1"/>
              <a:t>their</a:t>
            </a:r>
            <a:r>
              <a:rPr lang="es-ES" sz="1600" dirty="0"/>
              <a:t> </a:t>
            </a:r>
            <a:r>
              <a:rPr lang="es-ES" sz="1600" dirty="0" err="1"/>
              <a:t>investment</a:t>
            </a:r>
            <a:r>
              <a:rPr lang="es-ES" sz="1600" dirty="0"/>
              <a:t> in </a:t>
            </a:r>
            <a:r>
              <a:rPr lang="es-ES" sz="1600" dirty="0" err="1"/>
              <a:t>their</a:t>
            </a:r>
            <a:r>
              <a:rPr lang="es-ES" sz="1600" dirty="0"/>
              <a:t> </a:t>
            </a:r>
            <a:r>
              <a:rPr lang="es-ES" sz="1600" dirty="0" err="1"/>
              <a:t>main</a:t>
            </a:r>
            <a:r>
              <a:rPr lang="es-ES" sz="1600" dirty="0"/>
              <a:t> </a:t>
            </a:r>
            <a:r>
              <a:rPr lang="es-ES" sz="1600" dirty="0" err="1"/>
              <a:t>business</a:t>
            </a:r>
            <a:r>
              <a:rPr lang="es-ES" sz="1600" dirty="0"/>
              <a:t>.  </a:t>
            </a:r>
          </a:p>
          <a:p>
            <a:pPr marL="139700" lvl="0" indent="0" algn="l">
              <a:buNone/>
            </a:pPr>
            <a:endParaRPr lang="en-US" sz="1600" dirty="0"/>
          </a:p>
          <a:p>
            <a:pPr marL="139700" lvl="0" indent="0" algn="l">
              <a:buNone/>
            </a:pPr>
            <a:endParaRPr lang="en-US" sz="1600" dirty="0"/>
          </a:p>
        </p:txBody>
      </p:sp>
    </p:spTree>
    <p:extLst>
      <p:ext uri="{BB962C8B-B14F-4D97-AF65-F5344CB8AC3E}">
        <p14:creationId xmlns:p14="http://schemas.microsoft.com/office/powerpoint/2010/main" val="339703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345824" cy="524933"/>
          </a:xfrm>
        </p:spPr>
        <p:txBody>
          <a:bodyPr/>
          <a:lstStyle/>
          <a:p>
            <a:r>
              <a:rPr lang="es-ES" sz="3200" dirty="0">
                <a:solidFill>
                  <a:srgbClr val="F24F4F"/>
                </a:solidFill>
                <a:latin typeface="Cambria" panose="02040503050406030204" pitchFamily="18" charset="0"/>
              </a:rPr>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pic>
        <p:nvPicPr>
          <p:cNvPr id="3" name="Imagen 2" descr="Captura de pantalla 2019-12-06 22.4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67" y="574961"/>
            <a:ext cx="5782733" cy="3675846"/>
          </a:xfrm>
          <a:prstGeom prst="rect">
            <a:avLst/>
          </a:prstGeom>
        </p:spPr>
      </p:pic>
    </p:spTree>
    <p:extLst>
      <p:ext uri="{BB962C8B-B14F-4D97-AF65-F5344CB8AC3E}">
        <p14:creationId xmlns:p14="http://schemas.microsoft.com/office/powerpoint/2010/main" val="11282840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1093</Words>
  <Application>Microsoft Office PowerPoint</Application>
  <PresentationFormat>Presentación en pantalla (16:9)</PresentationFormat>
  <Paragraphs>78</Paragraphs>
  <Slides>12</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EB Garamond Medium</vt:lpstr>
      <vt:lpstr>EB Garamond</vt:lpstr>
      <vt:lpstr>Cambria</vt:lpstr>
      <vt:lpstr>Garamond</vt:lpstr>
      <vt:lpstr>Arial</vt:lpstr>
      <vt:lpstr>Century Gothic</vt:lpstr>
      <vt:lpstr>Simple Light</vt:lpstr>
      <vt:lpstr> ARTCademy “Arts and Crafts Academy”</vt:lpstr>
      <vt:lpstr>Module 2  STRATEGY FOR ART-STARTUPS &amp; ART-PRENEURS &amp; ART-FIRMS</vt:lpstr>
      <vt:lpstr>UNIT 3 INTERNATIONAL TRADE , DISTRIBUTION AND LOGISTIC</vt:lpstr>
      <vt:lpstr>Learning objectives</vt:lpstr>
      <vt:lpstr>International trade for ART&amp;Crafts microentreprises</vt:lpstr>
      <vt:lpstr>Barriers for small business in a global market</vt:lpstr>
      <vt:lpstr>Entry in global markets</vt:lpstr>
      <vt:lpstr>Distribution Channel Objetives</vt:lpstr>
      <vt:lpstr>  </vt:lpstr>
      <vt:lpstr>Functions of Distribution</vt:lpstr>
      <vt:lpstr>Integral logistic management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Ana María Castillo Clavero</cp:lastModifiedBy>
  <cp:revision>52</cp:revision>
  <dcterms:modified xsi:type="dcterms:W3CDTF">2019-12-19T19:32:40Z</dcterms:modified>
</cp:coreProperties>
</file>