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Lst>
  <p:notesMasterIdLst>
    <p:notesMasterId r:id="rId17"/>
  </p:notesMasterIdLst>
  <p:sldIdLst>
    <p:sldId id="256" r:id="rId2"/>
    <p:sldId id="272" r:id="rId3"/>
    <p:sldId id="283" r:id="rId4"/>
    <p:sldId id="275" r:id="rId5"/>
    <p:sldId id="286" r:id="rId6"/>
    <p:sldId id="280" r:id="rId7"/>
    <p:sldId id="291" r:id="rId8"/>
    <p:sldId id="292" r:id="rId9"/>
    <p:sldId id="282" r:id="rId10"/>
    <p:sldId id="284" r:id="rId11"/>
    <p:sldId id="289" r:id="rId12"/>
    <p:sldId id="285" r:id="rId13"/>
    <p:sldId id="293" r:id="rId14"/>
    <p:sldId id="288" r:id="rId15"/>
    <p:sldId id="274" r:id="rId16"/>
  </p:sldIdLst>
  <p:sldSz cx="9144000" cy="5143500" type="screen16x9"/>
  <p:notesSz cx="6858000" cy="9144000"/>
  <p:embeddedFontLst>
    <p:embeddedFont>
      <p:font typeface="Cambria" panose="02040503050406030204" pitchFamily="18" charset="0"/>
      <p:regular r:id="rId18"/>
      <p:bold r:id="rId19"/>
      <p:italic r:id="rId20"/>
      <p:boldItalic r:id="rId21"/>
    </p:embeddedFont>
    <p:embeddedFont>
      <p:font typeface="Century Gothic" panose="020B0502020202020204" pitchFamily="34" charset="0"/>
      <p:regular r:id="rId22"/>
      <p:bold r:id="rId23"/>
      <p:italic r:id="rId24"/>
      <p:boldItalic r:id="rId25"/>
    </p:embeddedFont>
    <p:embeddedFont>
      <p:font typeface="EB Garamond" panose="020B0604020202020204" charset="0"/>
      <p:regular r:id="rId26"/>
      <p:bold r:id="rId27"/>
      <p:italic r:id="rId28"/>
      <p:boldItalic r:id="rId29"/>
    </p:embeddedFont>
    <p:embeddedFont>
      <p:font typeface="EB Garamond Medium" panose="020B0604020202020204" charset="0"/>
      <p:regular r:id="rId30"/>
      <p:bold r:id="rId31"/>
      <p:italic r:id="rId32"/>
      <p:boldItalic r:id="rId33"/>
    </p:embeddedFont>
    <p:embeddedFont>
      <p:font typeface="Garamond" panose="02020404030301010803" pitchFamily="18" charset="0"/>
      <p:regular r:id="rId34"/>
      <p:bold r:id="rId35"/>
      <p: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ACF5"/>
    <a:srgbClr val="008000"/>
    <a:srgbClr val="552579"/>
    <a:srgbClr val="F24F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816" y="7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4.fntdata"/><Relationship Id="rId34" Type="http://schemas.openxmlformats.org/officeDocument/2006/relationships/font" Target="fonts/font1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font" Target="fonts/font16.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font" Target="fonts/font15.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36" Type="http://schemas.openxmlformats.org/officeDocument/2006/relationships/font" Target="fonts/font19.fntdata"/><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font" Target="fonts/font1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87711321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4606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g480d10309d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8" name="Google Shape;438;g480d10309d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0827689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g481a02bcd7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8" name="Google Shape;458;g481a02bcd7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226361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Diseño personalizado">
  <p:cSld name="AUTOLAYOUT">
    <p:bg>
      <p:bgPr>
        <a:solidFill>
          <a:srgbClr val="FFFFFF"/>
        </a:solidFill>
        <a:effectLst/>
      </p:bgPr>
    </p:bg>
    <p:spTree>
      <p:nvGrpSpPr>
        <p:cNvPr id="1" name="Shape 50"/>
        <p:cNvGrpSpPr/>
        <p:nvPr/>
      </p:nvGrpSpPr>
      <p:grpSpPr>
        <a:xfrm>
          <a:off x="0" y="0"/>
          <a:ext cx="0" cy="0"/>
          <a:chOff x="0" y="0"/>
          <a:chExt cx="0" cy="0"/>
        </a:xfrm>
      </p:grpSpPr>
      <p:sp>
        <p:nvSpPr>
          <p:cNvPr id="51" name="Google Shape;51;p13"/>
          <p:cNvSpPr/>
          <p:nvPr/>
        </p:nvSpPr>
        <p:spPr>
          <a:xfrm>
            <a:off x="0" y="0"/>
            <a:ext cx="9144000" cy="5143500"/>
          </a:xfrm>
          <a:prstGeom prst="rect">
            <a:avLst/>
          </a:pr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 name="Google Shape;52;p13"/>
          <p:cNvGrpSpPr/>
          <p:nvPr/>
        </p:nvGrpSpPr>
        <p:grpSpPr>
          <a:xfrm>
            <a:off x="2105247" y="1"/>
            <a:ext cx="7038765" cy="5138761"/>
            <a:chOff x="3388636" y="43347"/>
            <a:chExt cx="5755327" cy="4201767"/>
          </a:xfrm>
        </p:grpSpPr>
        <p:sp>
          <p:nvSpPr>
            <p:cNvPr id="53" name="Google Shape;53;p13"/>
            <p:cNvSpPr/>
            <p:nvPr/>
          </p:nvSpPr>
          <p:spPr>
            <a:xfrm>
              <a:off x="3837147"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3"/>
            <p:cNvSpPr/>
            <p:nvPr/>
          </p:nvSpPr>
          <p:spPr>
            <a:xfrm>
              <a:off x="4285658"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3"/>
            <p:cNvSpPr/>
            <p:nvPr/>
          </p:nvSpPr>
          <p:spPr>
            <a:xfrm>
              <a:off x="4734169"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13"/>
            <p:cNvSpPr/>
            <p:nvPr/>
          </p:nvSpPr>
          <p:spPr>
            <a:xfrm>
              <a:off x="5182681"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3"/>
            <p:cNvSpPr/>
            <p:nvPr/>
          </p:nvSpPr>
          <p:spPr>
            <a:xfrm>
              <a:off x="5631192"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13"/>
            <p:cNvSpPr/>
            <p:nvPr/>
          </p:nvSpPr>
          <p:spPr>
            <a:xfrm>
              <a:off x="6079703"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13"/>
            <p:cNvSpPr/>
            <p:nvPr/>
          </p:nvSpPr>
          <p:spPr>
            <a:xfrm>
              <a:off x="6528215"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13"/>
            <p:cNvSpPr/>
            <p:nvPr/>
          </p:nvSpPr>
          <p:spPr>
            <a:xfrm>
              <a:off x="6976726"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13"/>
            <p:cNvSpPr/>
            <p:nvPr/>
          </p:nvSpPr>
          <p:spPr>
            <a:xfrm>
              <a:off x="7425229"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13"/>
            <p:cNvSpPr/>
            <p:nvPr/>
          </p:nvSpPr>
          <p:spPr>
            <a:xfrm>
              <a:off x="7873740"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3"/>
            <p:cNvSpPr/>
            <p:nvPr/>
          </p:nvSpPr>
          <p:spPr>
            <a:xfrm>
              <a:off x="8322251"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3"/>
            <p:cNvSpPr/>
            <p:nvPr/>
          </p:nvSpPr>
          <p:spPr>
            <a:xfrm>
              <a:off x="8770763"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3"/>
            <p:cNvSpPr/>
            <p:nvPr/>
          </p:nvSpPr>
          <p:spPr>
            <a:xfrm>
              <a:off x="3837147"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3"/>
            <p:cNvSpPr/>
            <p:nvPr/>
          </p:nvSpPr>
          <p:spPr>
            <a:xfrm>
              <a:off x="4285658"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3"/>
            <p:cNvSpPr/>
            <p:nvPr/>
          </p:nvSpPr>
          <p:spPr>
            <a:xfrm>
              <a:off x="4734169"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3"/>
            <p:cNvSpPr/>
            <p:nvPr/>
          </p:nvSpPr>
          <p:spPr>
            <a:xfrm>
              <a:off x="5182681"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3"/>
            <p:cNvSpPr/>
            <p:nvPr/>
          </p:nvSpPr>
          <p:spPr>
            <a:xfrm>
              <a:off x="5631192"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3"/>
            <p:cNvSpPr/>
            <p:nvPr/>
          </p:nvSpPr>
          <p:spPr>
            <a:xfrm>
              <a:off x="6079703"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3"/>
            <p:cNvSpPr/>
            <p:nvPr/>
          </p:nvSpPr>
          <p:spPr>
            <a:xfrm>
              <a:off x="6528215"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3"/>
            <p:cNvSpPr/>
            <p:nvPr/>
          </p:nvSpPr>
          <p:spPr>
            <a:xfrm>
              <a:off x="6976726"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3"/>
            <p:cNvSpPr/>
            <p:nvPr/>
          </p:nvSpPr>
          <p:spPr>
            <a:xfrm>
              <a:off x="7425229"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3"/>
            <p:cNvSpPr/>
            <p:nvPr/>
          </p:nvSpPr>
          <p:spPr>
            <a:xfrm>
              <a:off x="7873740"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3"/>
            <p:cNvSpPr/>
            <p:nvPr/>
          </p:nvSpPr>
          <p:spPr>
            <a:xfrm>
              <a:off x="8322251"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3"/>
            <p:cNvSpPr/>
            <p:nvPr/>
          </p:nvSpPr>
          <p:spPr>
            <a:xfrm>
              <a:off x="8770763"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3"/>
            <p:cNvSpPr/>
            <p:nvPr/>
          </p:nvSpPr>
          <p:spPr>
            <a:xfrm>
              <a:off x="3837147"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3"/>
            <p:cNvSpPr/>
            <p:nvPr/>
          </p:nvSpPr>
          <p:spPr>
            <a:xfrm>
              <a:off x="4285658"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3"/>
            <p:cNvSpPr/>
            <p:nvPr/>
          </p:nvSpPr>
          <p:spPr>
            <a:xfrm>
              <a:off x="4734169"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3"/>
            <p:cNvSpPr/>
            <p:nvPr/>
          </p:nvSpPr>
          <p:spPr>
            <a:xfrm>
              <a:off x="5182681"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3"/>
            <p:cNvSpPr/>
            <p:nvPr/>
          </p:nvSpPr>
          <p:spPr>
            <a:xfrm>
              <a:off x="5631192"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3"/>
            <p:cNvSpPr/>
            <p:nvPr/>
          </p:nvSpPr>
          <p:spPr>
            <a:xfrm>
              <a:off x="6079703"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3"/>
            <p:cNvSpPr/>
            <p:nvPr/>
          </p:nvSpPr>
          <p:spPr>
            <a:xfrm>
              <a:off x="6528215"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3"/>
            <p:cNvSpPr/>
            <p:nvPr/>
          </p:nvSpPr>
          <p:spPr>
            <a:xfrm>
              <a:off x="6976726"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3"/>
            <p:cNvSpPr/>
            <p:nvPr/>
          </p:nvSpPr>
          <p:spPr>
            <a:xfrm>
              <a:off x="7425229"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3"/>
            <p:cNvSpPr/>
            <p:nvPr/>
          </p:nvSpPr>
          <p:spPr>
            <a:xfrm>
              <a:off x="7873740"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3"/>
            <p:cNvSpPr/>
            <p:nvPr/>
          </p:nvSpPr>
          <p:spPr>
            <a:xfrm>
              <a:off x="8322251"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3"/>
            <p:cNvSpPr/>
            <p:nvPr/>
          </p:nvSpPr>
          <p:spPr>
            <a:xfrm>
              <a:off x="8770763"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3"/>
            <p:cNvSpPr/>
            <p:nvPr/>
          </p:nvSpPr>
          <p:spPr>
            <a:xfrm>
              <a:off x="3388636"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3"/>
            <p:cNvSpPr/>
            <p:nvPr/>
          </p:nvSpPr>
          <p:spPr>
            <a:xfrm>
              <a:off x="3837147"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3"/>
            <p:cNvSpPr/>
            <p:nvPr/>
          </p:nvSpPr>
          <p:spPr>
            <a:xfrm>
              <a:off x="4285658"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3"/>
            <p:cNvSpPr/>
            <p:nvPr/>
          </p:nvSpPr>
          <p:spPr>
            <a:xfrm>
              <a:off x="4734169"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3"/>
            <p:cNvSpPr/>
            <p:nvPr/>
          </p:nvSpPr>
          <p:spPr>
            <a:xfrm>
              <a:off x="5182681"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3"/>
            <p:cNvSpPr/>
            <p:nvPr/>
          </p:nvSpPr>
          <p:spPr>
            <a:xfrm>
              <a:off x="5631192"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3"/>
            <p:cNvSpPr/>
            <p:nvPr/>
          </p:nvSpPr>
          <p:spPr>
            <a:xfrm>
              <a:off x="6079703"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3"/>
            <p:cNvSpPr/>
            <p:nvPr/>
          </p:nvSpPr>
          <p:spPr>
            <a:xfrm>
              <a:off x="6528215"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3"/>
            <p:cNvSpPr/>
            <p:nvPr/>
          </p:nvSpPr>
          <p:spPr>
            <a:xfrm>
              <a:off x="6976726"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3"/>
            <p:cNvSpPr/>
            <p:nvPr/>
          </p:nvSpPr>
          <p:spPr>
            <a:xfrm>
              <a:off x="7425229"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3"/>
            <p:cNvSpPr/>
            <p:nvPr/>
          </p:nvSpPr>
          <p:spPr>
            <a:xfrm>
              <a:off x="7873740"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3"/>
            <p:cNvSpPr/>
            <p:nvPr/>
          </p:nvSpPr>
          <p:spPr>
            <a:xfrm>
              <a:off x="8322251"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3"/>
            <p:cNvSpPr/>
            <p:nvPr/>
          </p:nvSpPr>
          <p:spPr>
            <a:xfrm>
              <a:off x="8770763"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3"/>
            <p:cNvSpPr/>
            <p:nvPr/>
          </p:nvSpPr>
          <p:spPr>
            <a:xfrm>
              <a:off x="3388636"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3"/>
            <p:cNvSpPr/>
            <p:nvPr/>
          </p:nvSpPr>
          <p:spPr>
            <a:xfrm>
              <a:off x="3837147"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3"/>
            <p:cNvSpPr/>
            <p:nvPr/>
          </p:nvSpPr>
          <p:spPr>
            <a:xfrm>
              <a:off x="4285658"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3"/>
            <p:cNvSpPr/>
            <p:nvPr/>
          </p:nvSpPr>
          <p:spPr>
            <a:xfrm>
              <a:off x="4734169" y="4336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3"/>
            <p:cNvSpPr/>
            <p:nvPr/>
          </p:nvSpPr>
          <p:spPr>
            <a:xfrm>
              <a:off x="5182681"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3"/>
            <p:cNvSpPr/>
            <p:nvPr/>
          </p:nvSpPr>
          <p:spPr>
            <a:xfrm>
              <a:off x="5631192"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3"/>
            <p:cNvSpPr/>
            <p:nvPr/>
          </p:nvSpPr>
          <p:spPr>
            <a:xfrm>
              <a:off x="6079703"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3"/>
            <p:cNvSpPr/>
            <p:nvPr/>
          </p:nvSpPr>
          <p:spPr>
            <a:xfrm>
              <a:off x="6528215"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3"/>
            <p:cNvSpPr/>
            <p:nvPr/>
          </p:nvSpPr>
          <p:spPr>
            <a:xfrm>
              <a:off x="6976726"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3"/>
            <p:cNvSpPr/>
            <p:nvPr/>
          </p:nvSpPr>
          <p:spPr>
            <a:xfrm>
              <a:off x="7425229"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3"/>
            <p:cNvSpPr/>
            <p:nvPr/>
          </p:nvSpPr>
          <p:spPr>
            <a:xfrm>
              <a:off x="7873740"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3"/>
            <p:cNvSpPr/>
            <p:nvPr/>
          </p:nvSpPr>
          <p:spPr>
            <a:xfrm>
              <a:off x="8322251"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3"/>
            <p:cNvSpPr/>
            <p:nvPr/>
          </p:nvSpPr>
          <p:spPr>
            <a:xfrm>
              <a:off x="8770763"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3"/>
            <p:cNvSpPr/>
            <p:nvPr/>
          </p:nvSpPr>
          <p:spPr>
            <a:xfrm>
              <a:off x="3837147"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3"/>
            <p:cNvSpPr/>
            <p:nvPr/>
          </p:nvSpPr>
          <p:spPr>
            <a:xfrm>
              <a:off x="4285658"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3"/>
            <p:cNvSpPr/>
            <p:nvPr/>
          </p:nvSpPr>
          <p:spPr>
            <a:xfrm>
              <a:off x="4734169"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3"/>
            <p:cNvSpPr/>
            <p:nvPr/>
          </p:nvSpPr>
          <p:spPr>
            <a:xfrm>
              <a:off x="5182681"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3"/>
            <p:cNvSpPr/>
            <p:nvPr/>
          </p:nvSpPr>
          <p:spPr>
            <a:xfrm>
              <a:off x="5631192"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3"/>
            <p:cNvSpPr/>
            <p:nvPr/>
          </p:nvSpPr>
          <p:spPr>
            <a:xfrm>
              <a:off x="6079703"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3"/>
            <p:cNvSpPr/>
            <p:nvPr/>
          </p:nvSpPr>
          <p:spPr>
            <a:xfrm>
              <a:off x="6528215"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3"/>
            <p:cNvSpPr/>
            <p:nvPr/>
          </p:nvSpPr>
          <p:spPr>
            <a:xfrm>
              <a:off x="6976726"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3"/>
            <p:cNvSpPr/>
            <p:nvPr/>
          </p:nvSpPr>
          <p:spPr>
            <a:xfrm>
              <a:off x="7425229"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3"/>
            <p:cNvSpPr/>
            <p:nvPr/>
          </p:nvSpPr>
          <p:spPr>
            <a:xfrm>
              <a:off x="7873740"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3"/>
            <p:cNvSpPr/>
            <p:nvPr/>
          </p:nvSpPr>
          <p:spPr>
            <a:xfrm>
              <a:off x="8322251"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3"/>
            <p:cNvSpPr/>
            <p:nvPr/>
          </p:nvSpPr>
          <p:spPr>
            <a:xfrm>
              <a:off x="8770763"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3"/>
            <p:cNvSpPr/>
            <p:nvPr/>
          </p:nvSpPr>
          <p:spPr>
            <a:xfrm>
              <a:off x="3837147"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3"/>
            <p:cNvSpPr/>
            <p:nvPr/>
          </p:nvSpPr>
          <p:spPr>
            <a:xfrm>
              <a:off x="4285658"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3"/>
            <p:cNvSpPr/>
            <p:nvPr/>
          </p:nvSpPr>
          <p:spPr>
            <a:xfrm>
              <a:off x="4734169"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3"/>
            <p:cNvSpPr/>
            <p:nvPr/>
          </p:nvSpPr>
          <p:spPr>
            <a:xfrm>
              <a:off x="5182681"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3"/>
            <p:cNvSpPr/>
            <p:nvPr/>
          </p:nvSpPr>
          <p:spPr>
            <a:xfrm>
              <a:off x="5631192"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3"/>
            <p:cNvSpPr/>
            <p:nvPr/>
          </p:nvSpPr>
          <p:spPr>
            <a:xfrm>
              <a:off x="6079703"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3"/>
            <p:cNvSpPr/>
            <p:nvPr/>
          </p:nvSpPr>
          <p:spPr>
            <a:xfrm>
              <a:off x="6528215"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3"/>
            <p:cNvSpPr/>
            <p:nvPr/>
          </p:nvSpPr>
          <p:spPr>
            <a:xfrm>
              <a:off x="6976726"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3"/>
            <p:cNvSpPr/>
            <p:nvPr/>
          </p:nvSpPr>
          <p:spPr>
            <a:xfrm>
              <a:off x="7425229"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3"/>
            <p:cNvSpPr/>
            <p:nvPr/>
          </p:nvSpPr>
          <p:spPr>
            <a:xfrm>
              <a:off x="7873740"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3"/>
            <p:cNvSpPr/>
            <p:nvPr/>
          </p:nvSpPr>
          <p:spPr>
            <a:xfrm>
              <a:off x="8322251"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3"/>
            <p:cNvSpPr/>
            <p:nvPr/>
          </p:nvSpPr>
          <p:spPr>
            <a:xfrm>
              <a:off x="8770763"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3"/>
            <p:cNvSpPr/>
            <p:nvPr/>
          </p:nvSpPr>
          <p:spPr>
            <a:xfrm>
              <a:off x="3837147"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3"/>
            <p:cNvSpPr/>
            <p:nvPr/>
          </p:nvSpPr>
          <p:spPr>
            <a:xfrm>
              <a:off x="4285658"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3"/>
            <p:cNvSpPr/>
            <p:nvPr/>
          </p:nvSpPr>
          <p:spPr>
            <a:xfrm>
              <a:off x="4734169"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3"/>
            <p:cNvSpPr/>
            <p:nvPr/>
          </p:nvSpPr>
          <p:spPr>
            <a:xfrm>
              <a:off x="5182681"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3"/>
            <p:cNvSpPr/>
            <p:nvPr/>
          </p:nvSpPr>
          <p:spPr>
            <a:xfrm>
              <a:off x="5631192"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3"/>
            <p:cNvSpPr/>
            <p:nvPr/>
          </p:nvSpPr>
          <p:spPr>
            <a:xfrm>
              <a:off x="6079703"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3"/>
            <p:cNvSpPr/>
            <p:nvPr/>
          </p:nvSpPr>
          <p:spPr>
            <a:xfrm>
              <a:off x="6528215"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3"/>
            <p:cNvSpPr/>
            <p:nvPr/>
          </p:nvSpPr>
          <p:spPr>
            <a:xfrm>
              <a:off x="6976726"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3"/>
            <p:cNvSpPr/>
            <p:nvPr/>
          </p:nvSpPr>
          <p:spPr>
            <a:xfrm>
              <a:off x="7425229"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3"/>
            <p:cNvSpPr/>
            <p:nvPr/>
          </p:nvSpPr>
          <p:spPr>
            <a:xfrm>
              <a:off x="7873740"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3"/>
            <p:cNvSpPr/>
            <p:nvPr/>
          </p:nvSpPr>
          <p:spPr>
            <a:xfrm>
              <a:off x="8322251"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3"/>
            <p:cNvSpPr/>
            <p:nvPr/>
          </p:nvSpPr>
          <p:spPr>
            <a:xfrm>
              <a:off x="8770763"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3"/>
            <p:cNvSpPr/>
            <p:nvPr/>
          </p:nvSpPr>
          <p:spPr>
            <a:xfrm>
              <a:off x="3837147"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3"/>
            <p:cNvSpPr/>
            <p:nvPr/>
          </p:nvSpPr>
          <p:spPr>
            <a:xfrm>
              <a:off x="4285658"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3"/>
            <p:cNvSpPr/>
            <p:nvPr/>
          </p:nvSpPr>
          <p:spPr>
            <a:xfrm>
              <a:off x="4734169"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3"/>
            <p:cNvSpPr/>
            <p:nvPr/>
          </p:nvSpPr>
          <p:spPr>
            <a:xfrm>
              <a:off x="5182681"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3"/>
            <p:cNvSpPr/>
            <p:nvPr/>
          </p:nvSpPr>
          <p:spPr>
            <a:xfrm>
              <a:off x="5631192"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3"/>
            <p:cNvSpPr/>
            <p:nvPr/>
          </p:nvSpPr>
          <p:spPr>
            <a:xfrm>
              <a:off x="6079703"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3"/>
            <p:cNvSpPr/>
            <p:nvPr/>
          </p:nvSpPr>
          <p:spPr>
            <a:xfrm>
              <a:off x="6528215"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3"/>
            <p:cNvSpPr/>
            <p:nvPr/>
          </p:nvSpPr>
          <p:spPr>
            <a:xfrm>
              <a:off x="6976726"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3"/>
            <p:cNvSpPr/>
            <p:nvPr/>
          </p:nvSpPr>
          <p:spPr>
            <a:xfrm>
              <a:off x="7425229"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3"/>
            <p:cNvSpPr/>
            <p:nvPr/>
          </p:nvSpPr>
          <p:spPr>
            <a:xfrm>
              <a:off x="7873740"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3"/>
            <p:cNvSpPr/>
            <p:nvPr/>
          </p:nvSpPr>
          <p:spPr>
            <a:xfrm>
              <a:off x="8322251"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3"/>
            <p:cNvSpPr/>
            <p:nvPr/>
          </p:nvSpPr>
          <p:spPr>
            <a:xfrm>
              <a:off x="8770763"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3"/>
            <p:cNvSpPr/>
            <p:nvPr/>
          </p:nvSpPr>
          <p:spPr>
            <a:xfrm>
              <a:off x="3837147"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3"/>
            <p:cNvSpPr/>
            <p:nvPr/>
          </p:nvSpPr>
          <p:spPr>
            <a:xfrm>
              <a:off x="4285658"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3"/>
            <p:cNvSpPr/>
            <p:nvPr/>
          </p:nvSpPr>
          <p:spPr>
            <a:xfrm>
              <a:off x="4734169"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3"/>
            <p:cNvSpPr/>
            <p:nvPr/>
          </p:nvSpPr>
          <p:spPr>
            <a:xfrm>
              <a:off x="5182681"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3"/>
            <p:cNvSpPr/>
            <p:nvPr/>
          </p:nvSpPr>
          <p:spPr>
            <a:xfrm>
              <a:off x="5631192"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3"/>
            <p:cNvSpPr/>
            <p:nvPr/>
          </p:nvSpPr>
          <p:spPr>
            <a:xfrm>
              <a:off x="6079703"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3"/>
            <p:cNvSpPr/>
            <p:nvPr/>
          </p:nvSpPr>
          <p:spPr>
            <a:xfrm>
              <a:off x="6528215"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3"/>
            <p:cNvSpPr/>
            <p:nvPr/>
          </p:nvSpPr>
          <p:spPr>
            <a:xfrm>
              <a:off x="6976726"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3"/>
            <p:cNvSpPr/>
            <p:nvPr/>
          </p:nvSpPr>
          <p:spPr>
            <a:xfrm>
              <a:off x="7425229"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3"/>
            <p:cNvSpPr/>
            <p:nvPr/>
          </p:nvSpPr>
          <p:spPr>
            <a:xfrm>
              <a:off x="7873740"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3"/>
            <p:cNvSpPr/>
            <p:nvPr/>
          </p:nvSpPr>
          <p:spPr>
            <a:xfrm>
              <a:off x="8322251"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3"/>
            <p:cNvSpPr/>
            <p:nvPr/>
          </p:nvSpPr>
          <p:spPr>
            <a:xfrm>
              <a:off x="8770763"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5" name="Google Shape;175;p13"/>
          <p:cNvSpPr/>
          <p:nvPr/>
        </p:nvSpPr>
        <p:spPr>
          <a:xfrm>
            <a:off x="3396590" y="0"/>
            <a:ext cx="3250800" cy="5143500"/>
          </a:xfrm>
          <a:prstGeom prst="rtTriangl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3"/>
          <p:cNvSpPr/>
          <p:nvPr/>
        </p:nvSpPr>
        <p:spPr>
          <a:xfrm>
            <a:off x="0" y="0"/>
            <a:ext cx="3415800" cy="5143500"/>
          </a:xfrm>
          <a:prstGeom prst="rect">
            <a:avLst/>
          </a:prstGeom>
          <a:solidFill>
            <a:schemeClr val="lt1"/>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177" name="Google Shape;177;p13"/>
          <p:cNvSpPr/>
          <p:nvPr/>
        </p:nvSpPr>
        <p:spPr>
          <a:xfrm>
            <a:off x="685175" y="1799775"/>
            <a:ext cx="61200" cy="2387100"/>
          </a:xfrm>
          <a:prstGeom prst="rect">
            <a:avLst/>
          </a:pr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3"/>
          <p:cNvSpPr txBox="1">
            <a:spLocks noGrp="1"/>
          </p:cNvSpPr>
          <p:nvPr>
            <p:ph type="ctrTitle"/>
          </p:nvPr>
        </p:nvSpPr>
        <p:spPr>
          <a:xfrm>
            <a:off x="992425" y="1799775"/>
            <a:ext cx="3136800" cy="1739100"/>
          </a:xfrm>
          <a:prstGeom prst="rect">
            <a:avLst/>
          </a:prstGeom>
          <a:noFill/>
        </p:spPr>
        <p:txBody>
          <a:bodyPr spcFirstLastPara="1" wrap="square" lIns="91425" tIns="91425" rIns="91425" bIns="91425" anchor="b" anchorCtr="0"/>
          <a:lstStyle>
            <a:lvl1pPr lvl="0" algn="l" rtl="0">
              <a:lnSpc>
                <a:spcPct val="100000"/>
              </a:lnSpc>
              <a:spcBef>
                <a:spcPts val="0"/>
              </a:spcBef>
              <a:spcAft>
                <a:spcPts val="0"/>
              </a:spcAft>
              <a:buClr>
                <a:schemeClr val="dk1"/>
              </a:buClr>
              <a:buSzPts val="3600"/>
              <a:buNone/>
              <a:defRPr sz="3600" b="1">
                <a:solidFill>
                  <a:srgbClr val="E06666"/>
                </a:solidFill>
              </a:defRPr>
            </a:lvl1pPr>
            <a:lvl2pPr lvl="1" algn="l" rtl="0">
              <a:lnSpc>
                <a:spcPct val="100000"/>
              </a:lnSpc>
              <a:spcBef>
                <a:spcPts val="0"/>
              </a:spcBef>
              <a:spcAft>
                <a:spcPts val="0"/>
              </a:spcAft>
              <a:buClr>
                <a:schemeClr val="dk1"/>
              </a:buClr>
              <a:buSzPts val="3600"/>
              <a:buNone/>
              <a:defRPr sz="3600" b="1">
                <a:solidFill>
                  <a:srgbClr val="E06666"/>
                </a:solidFill>
              </a:defRPr>
            </a:lvl2pPr>
            <a:lvl3pPr lvl="2" algn="l" rtl="0">
              <a:lnSpc>
                <a:spcPct val="100000"/>
              </a:lnSpc>
              <a:spcBef>
                <a:spcPts val="0"/>
              </a:spcBef>
              <a:spcAft>
                <a:spcPts val="0"/>
              </a:spcAft>
              <a:buClr>
                <a:schemeClr val="dk1"/>
              </a:buClr>
              <a:buSzPts val="3600"/>
              <a:buNone/>
              <a:defRPr sz="3600" b="1">
                <a:solidFill>
                  <a:srgbClr val="E06666"/>
                </a:solidFill>
              </a:defRPr>
            </a:lvl3pPr>
            <a:lvl4pPr lvl="3" algn="l" rtl="0">
              <a:lnSpc>
                <a:spcPct val="100000"/>
              </a:lnSpc>
              <a:spcBef>
                <a:spcPts val="0"/>
              </a:spcBef>
              <a:spcAft>
                <a:spcPts val="0"/>
              </a:spcAft>
              <a:buClr>
                <a:schemeClr val="dk1"/>
              </a:buClr>
              <a:buSzPts val="3600"/>
              <a:buNone/>
              <a:defRPr sz="3600" b="1">
                <a:solidFill>
                  <a:srgbClr val="E06666"/>
                </a:solidFill>
              </a:defRPr>
            </a:lvl4pPr>
            <a:lvl5pPr lvl="4" algn="l" rtl="0">
              <a:lnSpc>
                <a:spcPct val="100000"/>
              </a:lnSpc>
              <a:spcBef>
                <a:spcPts val="0"/>
              </a:spcBef>
              <a:spcAft>
                <a:spcPts val="0"/>
              </a:spcAft>
              <a:buClr>
                <a:schemeClr val="dk1"/>
              </a:buClr>
              <a:buSzPts val="3600"/>
              <a:buNone/>
              <a:defRPr sz="3600" b="1">
                <a:solidFill>
                  <a:srgbClr val="E06666"/>
                </a:solidFill>
              </a:defRPr>
            </a:lvl5pPr>
            <a:lvl6pPr lvl="5" algn="l" rtl="0">
              <a:lnSpc>
                <a:spcPct val="100000"/>
              </a:lnSpc>
              <a:spcBef>
                <a:spcPts val="0"/>
              </a:spcBef>
              <a:spcAft>
                <a:spcPts val="0"/>
              </a:spcAft>
              <a:buClr>
                <a:schemeClr val="dk1"/>
              </a:buClr>
              <a:buSzPts val="3600"/>
              <a:buNone/>
              <a:defRPr sz="3600" b="1">
                <a:solidFill>
                  <a:srgbClr val="E06666"/>
                </a:solidFill>
              </a:defRPr>
            </a:lvl6pPr>
            <a:lvl7pPr lvl="6" algn="l" rtl="0">
              <a:lnSpc>
                <a:spcPct val="100000"/>
              </a:lnSpc>
              <a:spcBef>
                <a:spcPts val="0"/>
              </a:spcBef>
              <a:spcAft>
                <a:spcPts val="0"/>
              </a:spcAft>
              <a:buClr>
                <a:schemeClr val="dk1"/>
              </a:buClr>
              <a:buSzPts val="3600"/>
              <a:buNone/>
              <a:defRPr sz="3600" b="1">
                <a:solidFill>
                  <a:srgbClr val="E06666"/>
                </a:solidFill>
              </a:defRPr>
            </a:lvl7pPr>
            <a:lvl8pPr lvl="7" algn="l" rtl="0">
              <a:lnSpc>
                <a:spcPct val="100000"/>
              </a:lnSpc>
              <a:spcBef>
                <a:spcPts val="0"/>
              </a:spcBef>
              <a:spcAft>
                <a:spcPts val="0"/>
              </a:spcAft>
              <a:buClr>
                <a:schemeClr val="dk1"/>
              </a:buClr>
              <a:buSzPts val="3600"/>
              <a:buNone/>
              <a:defRPr sz="3600" b="1">
                <a:solidFill>
                  <a:srgbClr val="E06666"/>
                </a:solidFill>
              </a:defRPr>
            </a:lvl8pPr>
            <a:lvl9pPr lvl="8" algn="l" rtl="0">
              <a:lnSpc>
                <a:spcPct val="100000"/>
              </a:lnSpc>
              <a:spcBef>
                <a:spcPts val="0"/>
              </a:spcBef>
              <a:spcAft>
                <a:spcPts val="0"/>
              </a:spcAft>
              <a:buClr>
                <a:schemeClr val="dk1"/>
              </a:buClr>
              <a:buSzPts val="3600"/>
              <a:buNone/>
              <a:defRPr sz="3600" b="1">
                <a:solidFill>
                  <a:srgbClr val="E06666"/>
                </a:solidFill>
              </a:defRPr>
            </a:lvl9pPr>
          </a:lstStyle>
          <a:p>
            <a:endParaRPr/>
          </a:p>
        </p:txBody>
      </p:sp>
      <p:sp>
        <p:nvSpPr>
          <p:cNvPr id="179" name="Google Shape;179;p13"/>
          <p:cNvSpPr txBox="1">
            <a:spLocks noGrp="1"/>
          </p:cNvSpPr>
          <p:nvPr>
            <p:ph type="subTitle" idx="1"/>
          </p:nvPr>
        </p:nvSpPr>
        <p:spPr>
          <a:xfrm>
            <a:off x="992425" y="3579375"/>
            <a:ext cx="3136800" cy="607500"/>
          </a:xfrm>
          <a:prstGeom prst="rect">
            <a:avLst/>
          </a:prstGeom>
          <a:noFill/>
        </p:spPr>
        <p:txBody>
          <a:bodyPr spcFirstLastPara="1" wrap="square" lIns="91425" tIns="91425" rIns="91425" bIns="91425" anchor="t" anchorCtr="0"/>
          <a:lstStyle>
            <a:lvl1pPr lvl="0" algn="l" rtl="0">
              <a:lnSpc>
                <a:spcPct val="100000"/>
              </a:lnSpc>
              <a:spcBef>
                <a:spcPts val="0"/>
              </a:spcBef>
              <a:spcAft>
                <a:spcPts val="0"/>
              </a:spcAft>
              <a:buClr>
                <a:schemeClr val="dk2"/>
              </a:buClr>
              <a:buSzPts val="1800"/>
              <a:buNone/>
              <a:defRPr sz="1800">
                <a:solidFill>
                  <a:schemeClr val="dk2"/>
                </a:solidFill>
              </a:defRPr>
            </a:lvl1pPr>
            <a:lvl2pPr lvl="1" algn="l" rtl="0">
              <a:lnSpc>
                <a:spcPct val="100000"/>
              </a:lnSpc>
              <a:spcBef>
                <a:spcPts val="0"/>
              </a:spcBef>
              <a:spcAft>
                <a:spcPts val="0"/>
              </a:spcAft>
              <a:buClr>
                <a:schemeClr val="dk2"/>
              </a:buClr>
              <a:buSzPts val="1800"/>
              <a:buNone/>
              <a:defRPr sz="1800">
                <a:solidFill>
                  <a:schemeClr val="dk2"/>
                </a:solidFill>
              </a:defRPr>
            </a:lvl2pPr>
            <a:lvl3pPr lvl="2" algn="l" rtl="0">
              <a:lnSpc>
                <a:spcPct val="100000"/>
              </a:lnSpc>
              <a:spcBef>
                <a:spcPts val="0"/>
              </a:spcBef>
              <a:spcAft>
                <a:spcPts val="0"/>
              </a:spcAft>
              <a:buClr>
                <a:schemeClr val="dk2"/>
              </a:buClr>
              <a:buSzPts val="1800"/>
              <a:buNone/>
              <a:defRPr sz="1800">
                <a:solidFill>
                  <a:schemeClr val="dk2"/>
                </a:solidFill>
              </a:defRPr>
            </a:lvl3pPr>
            <a:lvl4pPr lvl="3" algn="l" rtl="0">
              <a:lnSpc>
                <a:spcPct val="100000"/>
              </a:lnSpc>
              <a:spcBef>
                <a:spcPts val="0"/>
              </a:spcBef>
              <a:spcAft>
                <a:spcPts val="0"/>
              </a:spcAft>
              <a:buClr>
                <a:schemeClr val="dk2"/>
              </a:buClr>
              <a:buSzPts val="1800"/>
              <a:buNone/>
              <a:defRPr sz="1800">
                <a:solidFill>
                  <a:schemeClr val="dk2"/>
                </a:solidFill>
              </a:defRPr>
            </a:lvl4pPr>
            <a:lvl5pPr lvl="4" algn="l" rtl="0">
              <a:lnSpc>
                <a:spcPct val="100000"/>
              </a:lnSpc>
              <a:spcBef>
                <a:spcPts val="0"/>
              </a:spcBef>
              <a:spcAft>
                <a:spcPts val="0"/>
              </a:spcAft>
              <a:buClr>
                <a:schemeClr val="dk2"/>
              </a:buClr>
              <a:buSzPts val="1800"/>
              <a:buNone/>
              <a:defRPr sz="1800">
                <a:solidFill>
                  <a:schemeClr val="dk2"/>
                </a:solidFill>
              </a:defRPr>
            </a:lvl5pPr>
            <a:lvl6pPr lvl="5" algn="l" rtl="0">
              <a:lnSpc>
                <a:spcPct val="100000"/>
              </a:lnSpc>
              <a:spcBef>
                <a:spcPts val="0"/>
              </a:spcBef>
              <a:spcAft>
                <a:spcPts val="0"/>
              </a:spcAft>
              <a:buClr>
                <a:schemeClr val="dk2"/>
              </a:buClr>
              <a:buSzPts val="1800"/>
              <a:buNone/>
              <a:defRPr sz="1800">
                <a:solidFill>
                  <a:schemeClr val="dk2"/>
                </a:solidFill>
              </a:defRPr>
            </a:lvl6pPr>
            <a:lvl7pPr lvl="6" algn="l" rtl="0">
              <a:lnSpc>
                <a:spcPct val="100000"/>
              </a:lnSpc>
              <a:spcBef>
                <a:spcPts val="0"/>
              </a:spcBef>
              <a:spcAft>
                <a:spcPts val="0"/>
              </a:spcAft>
              <a:buClr>
                <a:schemeClr val="dk2"/>
              </a:buClr>
              <a:buSzPts val="1800"/>
              <a:buNone/>
              <a:defRPr sz="1800">
                <a:solidFill>
                  <a:schemeClr val="dk2"/>
                </a:solidFill>
              </a:defRPr>
            </a:lvl7pPr>
            <a:lvl8pPr lvl="7" algn="l" rtl="0">
              <a:lnSpc>
                <a:spcPct val="100000"/>
              </a:lnSpc>
              <a:spcBef>
                <a:spcPts val="0"/>
              </a:spcBef>
              <a:spcAft>
                <a:spcPts val="0"/>
              </a:spcAft>
              <a:buClr>
                <a:schemeClr val="dk2"/>
              </a:buClr>
              <a:buSzPts val="1800"/>
              <a:buNone/>
              <a:defRPr sz="1800">
                <a:solidFill>
                  <a:schemeClr val="dk2"/>
                </a:solidFill>
              </a:defRPr>
            </a:lvl8pPr>
            <a:lvl9pPr lvl="8" algn="l" rtl="0">
              <a:lnSpc>
                <a:spcPct val="100000"/>
              </a:lnSpc>
              <a:spcBef>
                <a:spcPts val="0"/>
              </a:spcBef>
              <a:spcAft>
                <a:spcPts val="0"/>
              </a:spcAft>
              <a:buClr>
                <a:schemeClr val="dk2"/>
              </a:buClr>
              <a:buSzPts val="1800"/>
              <a:buNone/>
              <a:defRPr sz="1800">
                <a:solidFill>
                  <a:schemeClr val="dk2"/>
                </a:solidFill>
              </a:defRPr>
            </a:lvl9pPr>
          </a:lstStyle>
          <a:p>
            <a:endParaRPr/>
          </a:p>
        </p:txBody>
      </p:sp>
      <p:sp>
        <p:nvSpPr>
          <p:cNvPr id="180" name="Google Shape;180;p13"/>
          <p:cNvSpPr txBox="1">
            <a:spLocks noGrp="1"/>
          </p:cNvSpPr>
          <p:nvPr>
            <p:ph type="sldNum" idx="12"/>
          </p:nvPr>
        </p:nvSpPr>
        <p:spPr>
          <a:xfrm>
            <a:off x="8472458" y="4706554"/>
            <a:ext cx="548700" cy="393600"/>
          </a:xfrm>
          <a:prstGeom prst="rect">
            <a:avLst/>
          </a:prstGeom>
          <a:noFill/>
        </p:spPr>
        <p:txBody>
          <a:bodyPr spcFirstLastPara="1" wrap="square" lIns="91425" tIns="91425" rIns="91425" bIns="91425" anchor="ctr" anchorCtr="0">
            <a:noAutofit/>
          </a:bodyPr>
          <a:lstStyle>
            <a:lvl1pPr lvl="0" algn="r" rtl="0">
              <a:lnSpc>
                <a:spcPct val="100000"/>
              </a:lnSpc>
              <a:spcAft>
                <a:spcPts val="0"/>
              </a:spcAft>
              <a:buNone/>
              <a:defRPr sz="1000">
                <a:solidFill>
                  <a:schemeClr val="lt1"/>
                </a:solidFill>
              </a:defRPr>
            </a:lvl1pPr>
            <a:lvl2pPr lvl="1" algn="r" rtl="0">
              <a:lnSpc>
                <a:spcPct val="100000"/>
              </a:lnSpc>
              <a:spcAft>
                <a:spcPts val="0"/>
              </a:spcAft>
              <a:buNone/>
              <a:defRPr sz="1000">
                <a:solidFill>
                  <a:schemeClr val="lt1"/>
                </a:solidFill>
              </a:defRPr>
            </a:lvl2pPr>
            <a:lvl3pPr lvl="2" algn="r" rtl="0">
              <a:lnSpc>
                <a:spcPct val="100000"/>
              </a:lnSpc>
              <a:spcAft>
                <a:spcPts val="0"/>
              </a:spcAft>
              <a:buNone/>
              <a:defRPr sz="1000">
                <a:solidFill>
                  <a:schemeClr val="lt1"/>
                </a:solidFill>
              </a:defRPr>
            </a:lvl3pPr>
            <a:lvl4pPr lvl="3" algn="r" rtl="0">
              <a:lnSpc>
                <a:spcPct val="100000"/>
              </a:lnSpc>
              <a:spcAft>
                <a:spcPts val="0"/>
              </a:spcAft>
              <a:buNone/>
              <a:defRPr sz="1000">
                <a:solidFill>
                  <a:schemeClr val="lt1"/>
                </a:solidFill>
              </a:defRPr>
            </a:lvl4pPr>
            <a:lvl5pPr lvl="4" algn="r" rtl="0">
              <a:lnSpc>
                <a:spcPct val="100000"/>
              </a:lnSpc>
              <a:spcAft>
                <a:spcPts val="0"/>
              </a:spcAft>
              <a:buNone/>
              <a:defRPr sz="1000">
                <a:solidFill>
                  <a:schemeClr val="lt1"/>
                </a:solidFill>
              </a:defRPr>
            </a:lvl5pPr>
            <a:lvl6pPr lvl="5" algn="r" rtl="0">
              <a:lnSpc>
                <a:spcPct val="100000"/>
              </a:lnSpc>
              <a:spcAft>
                <a:spcPts val="0"/>
              </a:spcAft>
              <a:buNone/>
              <a:defRPr sz="1000">
                <a:solidFill>
                  <a:schemeClr val="lt1"/>
                </a:solidFill>
              </a:defRPr>
            </a:lvl6pPr>
            <a:lvl7pPr lvl="6" algn="r" rtl="0">
              <a:lnSpc>
                <a:spcPct val="100000"/>
              </a:lnSpc>
              <a:spcAft>
                <a:spcPts val="0"/>
              </a:spcAft>
              <a:buNone/>
              <a:defRPr sz="1000">
                <a:solidFill>
                  <a:schemeClr val="lt1"/>
                </a:solidFill>
              </a:defRPr>
            </a:lvl7pPr>
            <a:lvl8pPr lvl="7" algn="r" rtl="0">
              <a:lnSpc>
                <a:spcPct val="100000"/>
              </a:lnSpc>
              <a:spcAft>
                <a:spcPts val="0"/>
              </a:spcAft>
              <a:buNone/>
              <a:defRPr sz="1000">
                <a:solidFill>
                  <a:schemeClr val="lt1"/>
                </a:solidFill>
              </a:defRPr>
            </a:lvl8pPr>
            <a:lvl9pPr lvl="8" algn="r" rtl="0">
              <a:lnSpc>
                <a:spcPct val="100000"/>
              </a:lnSpc>
              <a:spcAft>
                <a:spcPts val="0"/>
              </a:spcAft>
              <a:buNone/>
              <a:defRPr sz="1000">
                <a:solidFill>
                  <a:schemeClr val="lt1"/>
                </a:solidFill>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Diseño personalizado 2">
  <p:cSld name="AUTOLAYOUT_2">
    <p:spTree>
      <p:nvGrpSpPr>
        <p:cNvPr id="1" name="Shape 181"/>
        <p:cNvGrpSpPr/>
        <p:nvPr/>
      </p:nvGrpSpPr>
      <p:grpSpPr>
        <a:xfrm>
          <a:off x="0" y="0"/>
          <a:ext cx="0" cy="0"/>
          <a:chOff x="0" y="0"/>
          <a:chExt cx="0" cy="0"/>
        </a:xfrm>
      </p:grpSpPr>
      <p:sp>
        <p:nvSpPr>
          <p:cNvPr id="182" name="Google Shape;182;p14"/>
          <p:cNvSpPr/>
          <p:nvPr/>
        </p:nvSpPr>
        <p:spPr>
          <a:xfrm>
            <a:off x="0" y="0"/>
            <a:ext cx="9144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4"/>
          <p:cNvSpPr/>
          <p:nvPr/>
        </p:nvSpPr>
        <p:spPr>
          <a:xfrm>
            <a:off x="-2" y="5085675"/>
            <a:ext cx="9144000" cy="57900"/>
          </a:xfrm>
          <a:prstGeom prst="rect">
            <a:avLst/>
          </a:pr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4"/>
          <p:cNvSpPr/>
          <p:nvPr/>
        </p:nvSpPr>
        <p:spPr>
          <a:xfrm>
            <a:off x="0" y="5085676"/>
            <a:ext cx="3048000" cy="57900"/>
          </a:xfrm>
          <a:prstGeom prst="rect">
            <a:avLst/>
          </a:prstGeom>
          <a:solidFill>
            <a:srgbClr val="FFFFFF">
              <a:alpha val="37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4"/>
          <p:cNvSpPr/>
          <p:nvPr/>
        </p:nvSpPr>
        <p:spPr>
          <a:xfrm>
            <a:off x="3047999" y="5085676"/>
            <a:ext cx="3048000" cy="57900"/>
          </a:xfrm>
          <a:prstGeom prst="rect">
            <a:avLst/>
          </a:prstGeom>
          <a:solidFill>
            <a:srgbClr val="FFFFFF">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4"/>
          <p:cNvSpPr txBox="1">
            <a:spLocks noGrp="1"/>
          </p:cNvSpPr>
          <p:nvPr>
            <p:ph type="title"/>
          </p:nvPr>
        </p:nvSpPr>
        <p:spPr>
          <a:xfrm>
            <a:off x="1002900" y="1018675"/>
            <a:ext cx="7138200" cy="1263600"/>
          </a:xfrm>
          <a:prstGeom prst="rect">
            <a:avLst/>
          </a:prstGeom>
          <a:noFill/>
        </p:spPr>
        <p:txBody>
          <a:bodyPr spcFirstLastPara="1" wrap="square" lIns="91425" tIns="91425" rIns="91425" bIns="91425" anchor="b" anchorCtr="0"/>
          <a:lstStyle>
            <a:lvl1pPr lvl="0" algn="ctr" rtl="0">
              <a:lnSpc>
                <a:spcPct val="100000"/>
              </a:lnSpc>
              <a:spcBef>
                <a:spcPts val="0"/>
              </a:spcBef>
              <a:spcAft>
                <a:spcPts val="0"/>
              </a:spcAft>
              <a:buClr>
                <a:srgbClr val="000000"/>
              </a:buClr>
              <a:buSzPts val="3600"/>
              <a:buNone/>
              <a:defRPr sz="3600" b="1">
                <a:solidFill>
                  <a:srgbClr val="000000"/>
                </a:solidFill>
              </a:defRPr>
            </a:lvl1pPr>
            <a:lvl2pPr lvl="1" algn="l" rtl="0">
              <a:lnSpc>
                <a:spcPct val="100000"/>
              </a:lnSpc>
              <a:spcBef>
                <a:spcPts val="0"/>
              </a:spcBef>
              <a:spcAft>
                <a:spcPts val="0"/>
              </a:spcAft>
              <a:buClr>
                <a:srgbClr val="000000"/>
              </a:buClr>
              <a:buSzPts val="3600"/>
              <a:buNone/>
              <a:defRPr sz="3600" b="1">
                <a:solidFill>
                  <a:srgbClr val="000000"/>
                </a:solidFill>
              </a:defRPr>
            </a:lvl2pPr>
            <a:lvl3pPr lvl="2" algn="l" rtl="0">
              <a:lnSpc>
                <a:spcPct val="100000"/>
              </a:lnSpc>
              <a:spcBef>
                <a:spcPts val="0"/>
              </a:spcBef>
              <a:spcAft>
                <a:spcPts val="0"/>
              </a:spcAft>
              <a:buClr>
                <a:srgbClr val="000000"/>
              </a:buClr>
              <a:buSzPts val="3600"/>
              <a:buNone/>
              <a:defRPr sz="3600" b="1">
                <a:solidFill>
                  <a:srgbClr val="000000"/>
                </a:solidFill>
              </a:defRPr>
            </a:lvl3pPr>
            <a:lvl4pPr lvl="3" algn="l" rtl="0">
              <a:lnSpc>
                <a:spcPct val="100000"/>
              </a:lnSpc>
              <a:spcBef>
                <a:spcPts val="0"/>
              </a:spcBef>
              <a:spcAft>
                <a:spcPts val="0"/>
              </a:spcAft>
              <a:buClr>
                <a:srgbClr val="000000"/>
              </a:buClr>
              <a:buSzPts val="3600"/>
              <a:buNone/>
              <a:defRPr sz="3600" b="1">
                <a:solidFill>
                  <a:srgbClr val="000000"/>
                </a:solidFill>
              </a:defRPr>
            </a:lvl4pPr>
            <a:lvl5pPr lvl="4" algn="l" rtl="0">
              <a:lnSpc>
                <a:spcPct val="100000"/>
              </a:lnSpc>
              <a:spcBef>
                <a:spcPts val="0"/>
              </a:spcBef>
              <a:spcAft>
                <a:spcPts val="0"/>
              </a:spcAft>
              <a:buClr>
                <a:srgbClr val="000000"/>
              </a:buClr>
              <a:buSzPts val="3600"/>
              <a:buNone/>
              <a:defRPr sz="3600" b="1">
                <a:solidFill>
                  <a:srgbClr val="000000"/>
                </a:solidFill>
              </a:defRPr>
            </a:lvl5pPr>
            <a:lvl6pPr lvl="5" algn="l" rtl="0">
              <a:lnSpc>
                <a:spcPct val="100000"/>
              </a:lnSpc>
              <a:spcBef>
                <a:spcPts val="0"/>
              </a:spcBef>
              <a:spcAft>
                <a:spcPts val="0"/>
              </a:spcAft>
              <a:buClr>
                <a:srgbClr val="000000"/>
              </a:buClr>
              <a:buSzPts val="3600"/>
              <a:buNone/>
              <a:defRPr sz="3600" b="1">
                <a:solidFill>
                  <a:srgbClr val="000000"/>
                </a:solidFill>
              </a:defRPr>
            </a:lvl6pPr>
            <a:lvl7pPr lvl="6" algn="l" rtl="0">
              <a:lnSpc>
                <a:spcPct val="100000"/>
              </a:lnSpc>
              <a:spcBef>
                <a:spcPts val="0"/>
              </a:spcBef>
              <a:spcAft>
                <a:spcPts val="0"/>
              </a:spcAft>
              <a:buClr>
                <a:srgbClr val="000000"/>
              </a:buClr>
              <a:buSzPts val="3600"/>
              <a:buNone/>
              <a:defRPr sz="3600" b="1">
                <a:solidFill>
                  <a:srgbClr val="000000"/>
                </a:solidFill>
              </a:defRPr>
            </a:lvl7pPr>
            <a:lvl8pPr lvl="7" algn="l" rtl="0">
              <a:lnSpc>
                <a:spcPct val="100000"/>
              </a:lnSpc>
              <a:spcBef>
                <a:spcPts val="0"/>
              </a:spcBef>
              <a:spcAft>
                <a:spcPts val="0"/>
              </a:spcAft>
              <a:buClr>
                <a:srgbClr val="000000"/>
              </a:buClr>
              <a:buSzPts val="3600"/>
              <a:buNone/>
              <a:defRPr sz="3600" b="1">
                <a:solidFill>
                  <a:srgbClr val="000000"/>
                </a:solidFill>
              </a:defRPr>
            </a:lvl8pPr>
            <a:lvl9pPr lvl="8" algn="l" rtl="0">
              <a:lnSpc>
                <a:spcPct val="100000"/>
              </a:lnSpc>
              <a:spcBef>
                <a:spcPts val="0"/>
              </a:spcBef>
              <a:spcAft>
                <a:spcPts val="0"/>
              </a:spcAft>
              <a:buClr>
                <a:srgbClr val="000000"/>
              </a:buClr>
              <a:buSzPts val="3600"/>
              <a:buNone/>
              <a:defRPr sz="3600" b="1">
                <a:solidFill>
                  <a:srgbClr val="000000"/>
                </a:solidFill>
              </a:defRPr>
            </a:lvl9pPr>
          </a:lstStyle>
          <a:p>
            <a:endParaRPr/>
          </a:p>
        </p:txBody>
      </p:sp>
      <p:sp>
        <p:nvSpPr>
          <p:cNvPr id="187" name="Google Shape;187;p14"/>
          <p:cNvSpPr txBox="1">
            <a:spLocks noGrp="1"/>
          </p:cNvSpPr>
          <p:nvPr>
            <p:ph type="body" idx="1"/>
          </p:nvPr>
        </p:nvSpPr>
        <p:spPr>
          <a:xfrm>
            <a:off x="1002900" y="2535725"/>
            <a:ext cx="7138200" cy="1741500"/>
          </a:xfrm>
          <a:prstGeom prst="rect">
            <a:avLst/>
          </a:prstGeom>
          <a:noFill/>
        </p:spPr>
        <p:txBody>
          <a:bodyPr spcFirstLastPara="1" wrap="square" lIns="91425" tIns="91425" rIns="91425" bIns="91425" anchor="t" anchorCtr="0"/>
          <a:lstStyle>
            <a:lvl1pPr marL="457200" lvl="0" indent="-317500" algn="ctr" rtl="0">
              <a:lnSpc>
                <a:spcPct val="115000"/>
              </a:lnSpc>
              <a:spcBef>
                <a:spcPts val="0"/>
              </a:spcBef>
              <a:spcAft>
                <a:spcPts val="0"/>
              </a:spcAft>
              <a:buClr>
                <a:srgbClr val="666666"/>
              </a:buClr>
              <a:buSzPts val="1400"/>
              <a:buChar char="●"/>
              <a:defRPr sz="1400">
                <a:solidFill>
                  <a:srgbClr val="666666"/>
                </a:solidFill>
              </a:defRPr>
            </a:lvl1pPr>
            <a:lvl2pPr marL="914400" lvl="1" indent="-304800" algn="ctr" rtl="0">
              <a:lnSpc>
                <a:spcPct val="115000"/>
              </a:lnSpc>
              <a:spcBef>
                <a:spcPts val="1600"/>
              </a:spcBef>
              <a:spcAft>
                <a:spcPts val="0"/>
              </a:spcAft>
              <a:buClr>
                <a:srgbClr val="666666"/>
              </a:buClr>
              <a:buSzPts val="1200"/>
              <a:buChar char="○"/>
              <a:defRPr sz="1200">
                <a:solidFill>
                  <a:srgbClr val="666666"/>
                </a:solidFill>
              </a:defRPr>
            </a:lvl2pPr>
            <a:lvl3pPr marL="1371600" lvl="2" indent="-304800" algn="ctr" rtl="0">
              <a:lnSpc>
                <a:spcPct val="115000"/>
              </a:lnSpc>
              <a:spcBef>
                <a:spcPts val="1600"/>
              </a:spcBef>
              <a:spcAft>
                <a:spcPts val="0"/>
              </a:spcAft>
              <a:buClr>
                <a:srgbClr val="666666"/>
              </a:buClr>
              <a:buSzPts val="1200"/>
              <a:buChar char="■"/>
              <a:defRPr sz="1200">
                <a:solidFill>
                  <a:srgbClr val="666666"/>
                </a:solidFill>
              </a:defRPr>
            </a:lvl3pPr>
            <a:lvl4pPr marL="1828800" lvl="3" indent="-304800" algn="ctr" rtl="0">
              <a:lnSpc>
                <a:spcPct val="115000"/>
              </a:lnSpc>
              <a:spcBef>
                <a:spcPts val="1600"/>
              </a:spcBef>
              <a:spcAft>
                <a:spcPts val="0"/>
              </a:spcAft>
              <a:buClr>
                <a:srgbClr val="666666"/>
              </a:buClr>
              <a:buSzPts val="1200"/>
              <a:buChar char="●"/>
              <a:defRPr sz="1200">
                <a:solidFill>
                  <a:srgbClr val="666666"/>
                </a:solidFill>
              </a:defRPr>
            </a:lvl4pPr>
            <a:lvl5pPr marL="2286000" lvl="4" indent="-304800" algn="ctr" rtl="0">
              <a:lnSpc>
                <a:spcPct val="115000"/>
              </a:lnSpc>
              <a:spcBef>
                <a:spcPts val="1600"/>
              </a:spcBef>
              <a:spcAft>
                <a:spcPts val="0"/>
              </a:spcAft>
              <a:buClr>
                <a:srgbClr val="666666"/>
              </a:buClr>
              <a:buSzPts val="1200"/>
              <a:buChar char="○"/>
              <a:defRPr sz="1200">
                <a:solidFill>
                  <a:srgbClr val="666666"/>
                </a:solidFill>
              </a:defRPr>
            </a:lvl5pPr>
            <a:lvl6pPr marL="2743200" lvl="5" indent="-304800" algn="ctr" rtl="0">
              <a:lnSpc>
                <a:spcPct val="115000"/>
              </a:lnSpc>
              <a:spcBef>
                <a:spcPts val="1600"/>
              </a:spcBef>
              <a:spcAft>
                <a:spcPts val="0"/>
              </a:spcAft>
              <a:buClr>
                <a:srgbClr val="666666"/>
              </a:buClr>
              <a:buSzPts val="1200"/>
              <a:buChar char="■"/>
              <a:defRPr sz="1200">
                <a:solidFill>
                  <a:srgbClr val="666666"/>
                </a:solidFill>
              </a:defRPr>
            </a:lvl6pPr>
            <a:lvl7pPr marL="3200400" lvl="6" indent="-304800" algn="ctr" rtl="0">
              <a:lnSpc>
                <a:spcPct val="115000"/>
              </a:lnSpc>
              <a:spcBef>
                <a:spcPts val="1600"/>
              </a:spcBef>
              <a:spcAft>
                <a:spcPts val="0"/>
              </a:spcAft>
              <a:buClr>
                <a:srgbClr val="666666"/>
              </a:buClr>
              <a:buSzPts val="1200"/>
              <a:buChar char="●"/>
              <a:defRPr sz="1200">
                <a:solidFill>
                  <a:srgbClr val="666666"/>
                </a:solidFill>
              </a:defRPr>
            </a:lvl7pPr>
            <a:lvl8pPr marL="3657600" lvl="7" indent="-304800" algn="ctr" rtl="0">
              <a:lnSpc>
                <a:spcPct val="115000"/>
              </a:lnSpc>
              <a:spcBef>
                <a:spcPts val="1600"/>
              </a:spcBef>
              <a:spcAft>
                <a:spcPts val="0"/>
              </a:spcAft>
              <a:buClr>
                <a:srgbClr val="666666"/>
              </a:buClr>
              <a:buSzPts val="1200"/>
              <a:buChar char="○"/>
              <a:defRPr sz="1200">
                <a:solidFill>
                  <a:srgbClr val="666666"/>
                </a:solidFill>
              </a:defRPr>
            </a:lvl8pPr>
            <a:lvl9pPr marL="4114800" lvl="8" indent="-304800" algn="ctr" rtl="0">
              <a:lnSpc>
                <a:spcPct val="115000"/>
              </a:lnSpc>
              <a:spcBef>
                <a:spcPts val="1600"/>
              </a:spcBef>
              <a:spcAft>
                <a:spcPts val="1600"/>
              </a:spcAft>
              <a:buClr>
                <a:srgbClr val="666666"/>
              </a:buClr>
              <a:buSzPts val="1200"/>
              <a:buChar char="■"/>
              <a:defRPr sz="1200">
                <a:solidFill>
                  <a:srgbClr val="666666"/>
                </a:solidFill>
              </a:defRPr>
            </a:lvl9pPr>
          </a:lstStyle>
          <a:p>
            <a:endParaRPr/>
          </a:p>
        </p:txBody>
      </p:sp>
      <p:sp>
        <p:nvSpPr>
          <p:cNvPr id="188" name="Google Shape;188;p14"/>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rtl="0">
              <a:lnSpc>
                <a:spcPct val="100000"/>
              </a:lnSpc>
              <a:spcAft>
                <a:spcPts val="0"/>
              </a:spcAft>
              <a:buNone/>
              <a:defRPr sz="1000">
                <a:solidFill>
                  <a:srgbClr val="666666"/>
                </a:solidFill>
              </a:defRPr>
            </a:lvl1pPr>
            <a:lvl2pPr lvl="1" algn="r" rtl="0">
              <a:lnSpc>
                <a:spcPct val="100000"/>
              </a:lnSpc>
              <a:spcAft>
                <a:spcPts val="0"/>
              </a:spcAft>
              <a:buNone/>
              <a:defRPr sz="1000">
                <a:solidFill>
                  <a:srgbClr val="666666"/>
                </a:solidFill>
              </a:defRPr>
            </a:lvl2pPr>
            <a:lvl3pPr lvl="2" algn="r" rtl="0">
              <a:lnSpc>
                <a:spcPct val="100000"/>
              </a:lnSpc>
              <a:spcAft>
                <a:spcPts val="0"/>
              </a:spcAft>
              <a:buNone/>
              <a:defRPr sz="1000">
                <a:solidFill>
                  <a:srgbClr val="666666"/>
                </a:solidFill>
              </a:defRPr>
            </a:lvl3pPr>
            <a:lvl4pPr lvl="3" algn="r" rtl="0">
              <a:lnSpc>
                <a:spcPct val="100000"/>
              </a:lnSpc>
              <a:spcAft>
                <a:spcPts val="0"/>
              </a:spcAft>
              <a:buNone/>
              <a:defRPr sz="1000">
                <a:solidFill>
                  <a:srgbClr val="666666"/>
                </a:solidFill>
              </a:defRPr>
            </a:lvl4pPr>
            <a:lvl5pPr lvl="4" algn="r" rtl="0">
              <a:lnSpc>
                <a:spcPct val="100000"/>
              </a:lnSpc>
              <a:spcAft>
                <a:spcPts val="0"/>
              </a:spcAft>
              <a:buNone/>
              <a:defRPr sz="1000">
                <a:solidFill>
                  <a:srgbClr val="666666"/>
                </a:solidFill>
              </a:defRPr>
            </a:lvl5pPr>
            <a:lvl6pPr lvl="5" algn="r" rtl="0">
              <a:lnSpc>
                <a:spcPct val="100000"/>
              </a:lnSpc>
              <a:spcAft>
                <a:spcPts val="0"/>
              </a:spcAft>
              <a:buNone/>
              <a:defRPr sz="1000">
                <a:solidFill>
                  <a:srgbClr val="666666"/>
                </a:solidFill>
              </a:defRPr>
            </a:lvl6pPr>
            <a:lvl7pPr lvl="6" algn="r" rtl="0">
              <a:lnSpc>
                <a:spcPct val="100000"/>
              </a:lnSpc>
              <a:spcAft>
                <a:spcPts val="0"/>
              </a:spcAft>
              <a:buNone/>
              <a:defRPr sz="1000">
                <a:solidFill>
                  <a:srgbClr val="666666"/>
                </a:solidFill>
              </a:defRPr>
            </a:lvl7pPr>
            <a:lvl8pPr lvl="7" algn="r" rtl="0">
              <a:lnSpc>
                <a:spcPct val="100000"/>
              </a:lnSpc>
              <a:spcAft>
                <a:spcPts val="0"/>
              </a:spcAft>
              <a:buNone/>
              <a:defRPr sz="1000">
                <a:solidFill>
                  <a:srgbClr val="666666"/>
                </a:solidFill>
              </a:defRPr>
            </a:lvl8pPr>
            <a:lvl9pPr lvl="8" algn="r" rtl="0">
              <a:lnSpc>
                <a:spcPct val="100000"/>
              </a:lnSpc>
              <a:spcAft>
                <a:spcPts val="0"/>
              </a:spcAft>
              <a:buNone/>
              <a:defRPr sz="1000">
                <a:solidFill>
                  <a:srgbClr val="666666"/>
                </a:solidFill>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rtl="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1600"/>
              </a:spcBef>
              <a:spcAft>
                <a:spcPts val="0"/>
              </a:spcAft>
              <a:buClr>
                <a:schemeClr val="dk2"/>
              </a:buClr>
              <a:buSzPts val="1400"/>
              <a:buChar char="○"/>
              <a:defRPr>
                <a:solidFill>
                  <a:schemeClr val="dk2"/>
                </a:solidFill>
              </a:defRPr>
            </a:lvl2pPr>
            <a:lvl3pPr marL="1371600" lvl="2" indent="-317500" rtl="0">
              <a:lnSpc>
                <a:spcPct val="115000"/>
              </a:lnSpc>
              <a:spcBef>
                <a:spcPts val="1600"/>
              </a:spcBef>
              <a:spcAft>
                <a:spcPts val="0"/>
              </a:spcAft>
              <a:buClr>
                <a:schemeClr val="dk2"/>
              </a:buClr>
              <a:buSzPts val="1400"/>
              <a:buChar char="■"/>
              <a:defRPr>
                <a:solidFill>
                  <a:schemeClr val="dk2"/>
                </a:solidFill>
              </a:defRPr>
            </a:lvl3pPr>
            <a:lvl4pPr marL="1828800" lvl="3" indent="-317500" rtl="0">
              <a:lnSpc>
                <a:spcPct val="115000"/>
              </a:lnSpc>
              <a:spcBef>
                <a:spcPts val="1600"/>
              </a:spcBef>
              <a:spcAft>
                <a:spcPts val="0"/>
              </a:spcAft>
              <a:buClr>
                <a:schemeClr val="dk2"/>
              </a:buClr>
              <a:buSzPts val="1400"/>
              <a:buChar char="●"/>
              <a:defRPr>
                <a:solidFill>
                  <a:schemeClr val="dk2"/>
                </a:solidFill>
              </a:defRPr>
            </a:lvl4pPr>
            <a:lvl5pPr marL="2286000" lvl="4" indent="-317500" rtl="0">
              <a:lnSpc>
                <a:spcPct val="115000"/>
              </a:lnSpc>
              <a:spcBef>
                <a:spcPts val="1600"/>
              </a:spcBef>
              <a:spcAft>
                <a:spcPts val="0"/>
              </a:spcAft>
              <a:buClr>
                <a:schemeClr val="dk2"/>
              </a:buClr>
              <a:buSzPts val="1400"/>
              <a:buChar char="○"/>
              <a:defRPr>
                <a:solidFill>
                  <a:schemeClr val="dk2"/>
                </a:solidFill>
              </a:defRPr>
            </a:lvl5pPr>
            <a:lvl6pPr marL="2743200" lvl="5" indent="-317500" rtl="0">
              <a:lnSpc>
                <a:spcPct val="115000"/>
              </a:lnSpc>
              <a:spcBef>
                <a:spcPts val="1600"/>
              </a:spcBef>
              <a:spcAft>
                <a:spcPts val="0"/>
              </a:spcAft>
              <a:buClr>
                <a:schemeClr val="dk2"/>
              </a:buClr>
              <a:buSzPts val="1400"/>
              <a:buChar char="■"/>
              <a:defRPr>
                <a:solidFill>
                  <a:schemeClr val="dk2"/>
                </a:solidFill>
              </a:defRPr>
            </a:lvl6pPr>
            <a:lvl7pPr marL="3200400" lvl="6" indent="-317500" rtl="0">
              <a:lnSpc>
                <a:spcPct val="115000"/>
              </a:lnSpc>
              <a:spcBef>
                <a:spcPts val="1600"/>
              </a:spcBef>
              <a:spcAft>
                <a:spcPts val="0"/>
              </a:spcAft>
              <a:buClr>
                <a:schemeClr val="dk2"/>
              </a:buClr>
              <a:buSzPts val="1400"/>
              <a:buChar char="●"/>
              <a:defRPr>
                <a:solidFill>
                  <a:schemeClr val="dk2"/>
                </a:solidFill>
              </a:defRPr>
            </a:lvl7pPr>
            <a:lvl8pPr marL="3657600" lvl="7" indent="-317500" rtl="0">
              <a:lnSpc>
                <a:spcPct val="115000"/>
              </a:lnSpc>
              <a:spcBef>
                <a:spcPts val="1600"/>
              </a:spcBef>
              <a:spcAft>
                <a:spcPts val="0"/>
              </a:spcAft>
              <a:buClr>
                <a:schemeClr val="dk2"/>
              </a:buClr>
              <a:buSzPts val="1400"/>
              <a:buChar char="○"/>
              <a:defRPr>
                <a:solidFill>
                  <a:schemeClr val="dk2"/>
                </a:solidFill>
              </a:defRPr>
            </a:lvl8pPr>
            <a:lvl9pPr marL="4114800" lvl="8" indent="-317500" rtl="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15"/>
          <p:cNvSpPr txBox="1">
            <a:spLocks noGrp="1"/>
          </p:cNvSpPr>
          <p:nvPr>
            <p:ph type="ctrTitle"/>
          </p:nvPr>
        </p:nvSpPr>
        <p:spPr>
          <a:xfrm>
            <a:off x="920675" y="2015800"/>
            <a:ext cx="3863976" cy="641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dirty="0">
              <a:latin typeface="EB Garamond"/>
              <a:ea typeface="EB Garamond"/>
              <a:cs typeface="EB Garamond"/>
              <a:sym typeface="EB Garamond"/>
            </a:endParaRPr>
          </a:p>
          <a:p>
            <a:pPr marL="0" lvl="0" indent="0" algn="l" rtl="0">
              <a:spcBef>
                <a:spcPts val="0"/>
              </a:spcBef>
              <a:spcAft>
                <a:spcPts val="0"/>
              </a:spcAft>
              <a:buClr>
                <a:schemeClr val="dk1"/>
              </a:buClr>
              <a:buSzPts val="1100"/>
              <a:buFont typeface="Arial"/>
              <a:buNone/>
            </a:pPr>
            <a:r>
              <a:rPr lang="es" sz="2400" b="0" dirty="0">
                <a:latin typeface="Cambria"/>
                <a:ea typeface="Cambria"/>
                <a:cs typeface="Cambria"/>
                <a:sym typeface="Cambria"/>
              </a:rPr>
              <a:t>ARTCademy</a:t>
            </a:r>
            <a:endParaRPr sz="2400" b="0" dirty="0">
              <a:latin typeface="Cambria"/>
              <a:ea typeface="Cambria"/>
              <a:cs typeface="Cambria"/>
              <a:sym typeface="Cambria"/>
            </a:endParaRPr>
          </a:p>
          <a:p>
            <a:pPr marL="0" lvl="0" indent="0" algn="l" rtl="0">
              <a:spcBef>
                <a:spcPts val="0"/>
              </a:spcBef>
              <a:spcAft>
                <a:spcPts val="0"/>
              </a:spcAft>
              <a:buClr>
                <a:schemeClr val="dk1"/>
              </a:buClr>
              <a:buSzPts val="1100"/>
              <a:buFont typeface="Arial"/>
              <a:buNone/>
            </a:pPr>
            <a:r>
              <a:rPr lang="es" sz="2400" b="0" dirty="0">
                <a:solidFill>
                  <a:srgbClr val="E06666"/>
                </a:solidFill>
                <a:latin typeface="Cambria"/>
                <a:ea typeface="Cambria"/>
                <a:cs typeface="Cambria"/>
                <a:sym typeface="Cambria"/>
              </a:rPr>
              <a:t>“Arts and Crafts Academy”</a:t>
            </a:r>
            <a:endParaRPr sz="2400" dirty="0">
              <a:solidFill>
                <a:srgbClr val="E06666"/>
              </a:solidFill>
              <a:latin typeface="Cambria"/>
              <a:ea typeface="Cambria"/>
              <a:cs typeface="Cambria"/>
              <a:sym typeface="Cambria"/>
            </a:endParaRPr>
          </a:p>
        </p:txBody>
      </p:sp>
      <p:sp>
        <p:nvSpPr>
          <p:cNvPr id="194" name="Google Shape;194;p15"/>
          <p:cNvSpPr txBox="1">
            <a:spLocks noGrp="1"/>
          </p:cNvSpPr>
          <p:nvPr>
            <p:ph type="subTitle" idx="1"/>
          </p:nvPr>
        </p:nvSpPr>
        <p:spPr>
          <a:xfrm>
            <a:off x="920675" y="2740325"/>
            <a:ext cx="4976100" cy="15282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dirty="0">
              <a:solidFill>
                <a:srgbClr val="595959"/>
              </a:solidFill>
              <a:latin typeface="Cambria"/>
              <a:ea typeface="Cambria"/>
              <a:cs typeface="Cambria"/>
              <a:sym typeface="Cambria"/>
            </a:endParaRPr>
          </a:p>
          <a:p>
            <a:pPr marL="0" lvl="0" indent="0" algn="l" rtl="0">
              <a:lnSpc>
                <a:spcPct val="115000"/>
              </a:lnSpc>
              <a:spcBef>
                <a:spcPts val="0"/>
              </a:spcBef>
              <a:spcAft>
                <a:spcPts val="0"/>
              </a:spcAft>
              <a:buNone/>
            </a:pPr>
            <a:endParaRPr dirty="0">
              <a:solidFill>
                <a:srgbClr val="595959"/>
              </a:solidFill>
              <a:latin typeface="Cambria"/>
              <a:ea typeface="Cambria"/>
              <a:cs typeface="Cambria"/>
              <a:sym typeface="Cambria"/>
            </a:endParaRPr>
          </a:p>
          <a:p>
            <a:pPr marL="0" lvl="0" indent="0" algn="l" rtl="0">
              <a:spcBef>
                <a:spcPts val="0"/>
              </a:spcBef>
              <a:spcAft>
                <a:spcPts val="0"/>
              </a:spcAft>
              <a:buNone/>
            </a:pPr>
            <a:endParaRPr dirty="0">
              <a:solidFill>
                <a:srgbClr val="595959"/>
              </a:solidFill>
              <a:latin typeface="Cambria"/>
              <a:ea typeface="Cambria"/>
              <a:cs typeface="Cambria"/>
              <a:sym typeface="Cambria"/>
            </a:endParaRPr>
          </a:p>
          <a:p>
            <a:pPr marL="0" lvl="0" indent="0" algn="l" rtl="0">
              <a:spcBef>
                <a:spcPts val="0"/>
              </a:spcBef>
              <a:spcAft>
                <a:spcPts val="0"/>
              </a:spcAft>
              <a:buNone/>
            </a:pPr>
            <a:endParaRPr sz="1600" dirty="0">
              <a:solidFill>
                <a:srgbClr val="595959"/>
              </a:solidFill>
              <a:latin typeface="EB Garamond Medium"/>
              <a:ea typeface="EB Garamond Medium"/>
              <a:cs typeface="EB Garamond Medium"/>
              <a:sym typeface="EB Garamond Medium"/>
            </a:endParaRPr>
          </a:p>
          <a:p>
            <a:pPr marL="0" lvl="0" indent="0" algn="l" rtl="0">
              <a:spcBef>
                <a:spcPts val="0"/>
              </a:spcBef>
              <a:spcAft>
                <a:spcPts val="0"/>
              </a:spcAft>
              <a:buNone/>
            </a:pPr>
            <a:endParaRPr sz="1200" dirty="0">
              <a:solidFill>
                <a:srgbClr val="595959"/>
              </a:solidFill>
            </a:endParaRPr>
          </a:p>
          <a:p>
            <a:pPr marL="0" lvl="0" indent="0" algn="l" rtl="0">
              <a:lnSpc>
                <a:spcPct val="115000"/>
              </a:lnSpc>
              <a:spcBef>
                <a:spcPts val="0"/>
              </a:spcBef>
              <a:spcAft>
                <a:spcPts val="0"/>
              </a:spcAft>
              <a:buNone/>
            </a:pPr>
            <a:endParaRPr dirty="0">
              <a:latin typeface="Cambria"/>
              <a:ea typeface="Cambria"/>
              <a:cs typeface="Cambria"/>
              <a:sym typeface="Cambria"/>
            </a:endParaRPr>
          </a:p>
          <a:p>
            <a:pPr marL="0" lvl="0" indent="0" algn="l" rtl="0">
              <a:lnSpc>
                <a:spcPct val="115000"/>
              </a:lnSpc>
              <a:spcBef>
                <a:spcPts val="0"/>
              </a:spcBef>
              <a:spcAft>
                <a:spcPts val="0"/>
              </a:spcAft>
              <a:buClr>
                <a:schemeClr val="dk1"/>
              </a:buClr>
              <a:buSzPts val="1100"/>
              <a:buFont typeface="Arial"/>
              <a:buNone/>
            </a:pPr>
            <a:endParaRPr dirty="0">
              <a:latin typeface="Cambria"/>
              <a:ea typeface="Cambria"/>
              <a:cs typeface="Cambria"/>
              <a:sym typeface="Cambria"/>
            </a:endParaRPr>
          </a:p>
          <a:p>
            <a:pPr marL="0" lvl="0" indent="0" algn="l" rtl="0">
              <a:spcBef>
                <a:spcPts val="0"/>
              </a:spcBef>
              <a:spcAft>
                <a:spcPts val="0"/>
              </a:spcAft>
              <a:buNone/>
            </a:pPr>
            <a:endParaRPr dirty="0">
              <a:latin typeface="Cambria"/>
              <a:ea typeface="Cambria"/>
              <a:cs typeface="Cambria"/>
              <a:sym typeface="Cambria"/>
            </a:endParaRPr>
          </a:p>
          <a:p>
            <a:pPr marL="0" lvl="0" indent="0" algn="l" rtl="0">
              <a:spcBef>
                <a:spcPts val="0"/>
              </a:spcBef>
              <a:spcAft>
                <a:spcPts val="0"/>
              </a:spcAft>
              <a:buNone/>
            </a:pPr>
            <a:endParaRPr sz="1600" dirty="0">
              <a:latin typeface="EB Garamond Medium"/>
              <a:ea typeface="EB Garamond Medium"/>
              <a:cs typeface="EB Garamond Medium"/>
              <a:sym typeface="EB Garamond Medium"/>
            </a:endParaRPr>
          </a:p>
          <a:p>
            <a:pPr marL="0" lvl="0" indent="0" algn="l" rtl="0">
              <a:spcBef>
                <a:spcPts val="0"/>
              </a:spcBef>
              <a:spcAft>
                <a:spcPts val="0"/>
              </a:spcAft>
              <a:buNone/>
            </a:pPr>
            <a:endParaRPr sz="1200" dirty="0"/>
          </a:p>
        </p:txBody>
      </p:sp>
      <p:pic>
        <p:nvPicPr>
          <p:cNvPr id="2" name="Imagen 1">
            <a:extLst>
              <a:ext uri="{FF2B5EF4-FFF2-40B4-BE49-F238E27FC236}">
                <a16:creationId xmlns:a16="http://schemas.microsoft.com/office/drawing/2014/main" id="{D58EA1CB-E3F8-4DF0-BE6B-0204C2105BD9}"/>
              </a:ext>
            </a:extLst>
          </p:cNvPr>
          <p:cNvPicPr>
            <a:picLocks noChangeAspect="1"/>
          </p:cNvPicPr>
          <p:nvPr/>
        </p:nvPicPr>
        <p:blipFill>
          <a:blip r:embed="rId3"/>
          <a:stretch>
            <a:fillRect/>
          </a:stretch>
        </p:blipFill>
        <p:spPr>
          <a:xfrm>
            <a:off x="1433315" y="3186066"/>
            <a:ext cx="2584502" cy="122809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00458" y="25195"/>
            <a:ext cx="7138200" cy="1263600"/>
          </a:xfrm>
        </p:spPr>
        <p:txBody>
          <a:bodyPr/>
          <a:lstStyle/>
          <a:p>
            <a:r>
              <a:rPr lang="es-ES" dirty="0" err="1">
                <a:solidFill>
                  <a:srgbClr val="F24F4F"/>
                </a:solidFill>
                <a:latin typeface="Cambria" panose="02040503050406030204" pitchFamily="18" charset="0"/>
              </a:rPr>
              <a:t>Advertising</a:t>
            </a:r>
            <a:endParaRPr lang="es-ES" dirty="0">
              <a:solidFill>
                <a:srgbClr val="F24F4F"/>
              </a:solidFill>
              <a:latin typeface="Cambria" panose="02040503050406030204" pitchFamily="18" charset="0"/>
            </a:endParaRPr>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
        <p:nvSpPr>
          <p:cNvPr id="9" name="3 CuadroTexto">
            <a:extLst>
              <a:ext uri="{FF2B5EF4-FFF2-40B4-BE49-F238E27FC236}">
                <a16:creationId xmlns:a16="http://schemas.microsoft.com/office/drawing/2014/main" id="{F655CB7F-3F3C-44AF-95F0-BA5AAF36001B}"/>
              </a:ext>
            </a:extLst>
          </p:cNvPr>
          <p:cNvSpPr txBox="1"/>
          <p:nvPr/>
        </p:nvSpPr>
        <p:spPr>
          <a:xfrm>
            <a:off x="432450" y="206156"/>
            <a:ext cx="4139550" cy="523220"/>
          </a:xfrm>
          <a:prstGeom prst="rect">
            <a:avLst/>
          </a:prstGeom>
          <a:noFill/>
        </p:spPr>
        <p:txBody>
          <a:bodyPr wrap="square" rtlCol="0">
            <a:spAutoFit/>
          </a:bodyPr>
          <a:lstStyle/>
          <a:p>
            <a:r>
              <a:rPr lang="es-ES" dirty="0" err="1"/>
              <a:t>Unit</a:t>
            </a:r>
            <a:r>
              <a:rPr lang="es-ES" dirty="0"/>
              <a:t> 2. </a:t>
            </a:r>
            <a:r>
              <a:rPr lang="en-GB" dirty="0"/>
              <a:t>BRANDING AND COMPUNICATION FOR COMPETITIVENESS</a:t>
            </a:r>
            <a:endParaRPr lang="es-ES" dirty="0"/>
          </a:p>
        </p:txBody>
      </p:sp>
      <p:sp>
        <p:nvSpPr>
          <p:cNvPr id="11" name="Marcador de texto 10">
            <a:extLst>
              <a:ext uri="{FF2B5EF4-FFF2-40B4-BE49-F238E27FC236}">
                <a16:creationId xmlns:a16="http://schemas.microsoft.com/office/drawing/2014/main" id="{7A2EA65D-8E15-4A50-8D36-44B9150C124A}"/>
              </a:ext>
            </a:extLst>
          </p:cNvPr>
          <p:cNvSpPr>
            <a:spLocks noGrp="1"/>
          </p:cNvSpPr>
          <p:nvPr>
            <p:ph type="body" idx="1"/>
          </p:nvPr>
        </p:nvSpPr>
        <p:spPr>
          <a:xfrm>
            <a:off x="581890" y="1362151"/>
            <a:ext cx="8091055" cy="3043593"/>
          </a:xfrm>
        </p:spPr>
        <p:txBody>
          <a:bodyPr/>
          <a:lstStyle/>
          <a:p>
            <a:pPr lvl="0" algn="l"/>
            <a:r>
              <a:rPr lang="es-ES" sz="1600" dirty="0" err="1"/>
              <a:t>Advertising</a:t>
            </a:r>
            <a:r>
              <a:rPr lang="es-ES" sz="1600" dirty="0"/>
              <a:t> </a:t>
            </a:r>
            <a:r>
              <a:rPr lang="es-ES" sz="1600" dirty="0" err="1"/>
              <a:t>is</a:t>
            </a:r>
            <a:r>
              <a:rPr lang="es-ES" sz="1600" dirty="0"/>
              <a:t> </a:t>
            </a:r>
            <a:r>
              <a:rPr lang="es-ES" sz="1600" dirty="0" err="1"/>
              <a:t>the</a:t>
            </a:r>
            <a:r>
              <a:rPr lang="es-ES" sz="1600" dirty="0"/>
              <a:t> impersonal </a:t>
            </a:r>
            <a:r>
              <a:rPr lang="es-ES" sz="1600" dirty="0" err="1"/>
              <a:t>controlled</a:t>
            </a:r>
            <a:r>
              <a:rPr lang="es-ES" sz="1600" dirty="0"/>
              <a:t> </a:t>
            </a:r>
            <a:r>
              <a:rPr lang="es-ES" sz="1600" dirty="0" err="1"/>
              <a:t>communication</a:t>
            </a:r>
            <a:r>
              <a:rPr lang="es-ES" sz="1600" dirty="0"/>
              <a:t> </a:t>
            </a:r>
            <a:r>
              <a:rPr lang="es-ES" sz="1600" dirty="0" err="1"/>
              <a:t>process</a:t>
            </a:r>
            <a:r>
              <a:rPr lang="es-ES" sz="1600" dirty="0"/>
              <a:t>, </a:t>
            </a:r>
            <a:r>
              <a:rPr lang="es-ES" sz="1600" dirty="0" err="1"/>
              <a:t>which</a:t>
            </a:r>
            <a:r>
              <a:rPr lang="es-ES" sz="1600" dirty="0"/>
              <a:t> uses </a:t>
            </a:r>
            <a:r>
              <a:rPr lang="es-ES" sz="1600" dirty="0" err="1"/>
              <a:t>mass</a:t>
            </a:r>
            <a:r>
              <a:rPr lang="es-ES" sz="1600" dirty="0"/>
              <a:t> media to </a:t>
            </a:r>
            <a:r>
              <a:rPr lang="es-ES" sz="1600" dirty="0" err="1"/>
              <a:t>publicize</a:t>
            </a:r>
            <a:r>
              <a:rPr lang="es-ES" sz="1600" dirty="0"/>
              <a:t> </a:t>
            </a:r>
            <a:r>
              <a:rPr lang="es-ES" sz="1600" dirty="0" err="1"/>
              <a:t>products</a:t>
            </a:r>
            <a:r>
              <a:rPr lang="es-ES" sz="1600" dirty="0"/>
              <a:t>, </a:t>
            </a:r>
            <a:r>
              <a:rPr lang="es-ES" sz="1600" dirty="0" err="1"/>
              <a:t>services</a:t>
            </a:r>
            <a:r>
              <a:rPr lang="es-ES" sz="1600" dirty="0"/>
              <a:t>, ideas </a:t>
            </a:r>
            <a:r>
              <a:rPr lang="es-ES" sz="1600" dirty="0" err="1"/>
              <a:t>or</a:t>
            </a:r>
            <a:r>
              <a:rPr lang="es-ES" sz="1600" dirty="0"/>
              <a:t> </a:t>
            </a:r>
            <a:r>
              <a:rPr lang="es-ES" sz="1600" dirty="0" err="1"/>
              <a:t>institutions</a:t>
            </a:r>
            <a:r>
              <a:rPr lang="es-ES" sz="1600" dirty="0"/>
              <a:t>.</a:t>
            </a:r>
          </a:p>
          <a:p>
            <a:pPr marL="139700" lvl="0" indent="0" algn="l">
              <a:buNone/>
            </a:pPr>
            <a:endParaRPr lang="es-ES" sz="1600" dirty="0"/>
          </a:p>
          <a:p>
            <a:pPr lvl="0" algn="l"/>
            <a:r>
              <a:rPr lang="es-ES" sz="1600" dirty="0" err="1"/>
              <a:t>Advertising</a:t>
            </a:r>
            <a:r>
              <a:rPr lang="es-ES" sz="1600" dirty="0"/>
              <a:t> </a:t>
            </a:r>
            <a:r>
              <a:rPr lang="es-ES" sz="1600" dirty="0" err="1"/>
              <a:t>is</a:t>
            </a:r>
            <a:r>
              <a:rPr lang="es-ES" sz="1600" dirty="0"/>
              <a:t> a </a:t>
            </a:r>
            <a:r>
              <a:rPr lang="es-ES" sz="1600" dirty="0" err="1"/>
              <a:t>communication</a:t>
            </a:r>
            <a:r>
              <a:rPr lang="es-ES" sz="1600" dirty="0"/>
              <a:t> </a:t>
            </a:r>
            <a:r>
              <a:rPr lang="es-ES" sz="1600" dirty="0" err="1"/>
              <a:t>tool</a:t>
            </a:r>
            <a:r>
              <a:rPr lang="es-ES" sz="1600" dirty="0"/>
              <a:t> </a:t>
            </a:r>
            <a:r>
              <a:rPr lang="es-ES" sz="1600" dirty="0" err="1"/>
              <a:t>that</a:t>
            </a:r>
            <a:r>
              <a:rPr lang="es-ES" sz="1600" dirty="0"/>
              <a:t> </a:t>
            </a:r>
            <a:r>
              <a:rPr lang="es-ES" sz="1600" dirty="0" err="1"/>
              <a:t>values</a:t>
            </a:r>
            <a:r>
              <a:rPr lang="es-ES" sz="1600" dirty="0"/>
              <a:t> ​​and </a:t>
            </a:r>
            <a:r>
              <a:rPr lang="es-ES" sz="1600" dirty="0" err="1"/>
              <a:t>makes</a:t>
            </a:r>
            <a:r>
              <a:rPr lang="es-ES" sz="1600" dirty="0"/>
              <a:t> visible </a:t>
            </a:r>
            <a:r>
              <a:rPr lang="es-ES" sz="1600" dirty="0" err="1"/>
              <a:t>products</a:t>
            </a:r>
            <a:r>
              <a:rPr lang="es-ES" sz="1600" dirty="0"/>
              <a:t> and </a:t>
            </a:r>
            <a:r>
              <a:rPr lang="es-ES" sz="1600" dirty="0" err="1"/>
              <a:t>services</a:t>
            </a:r>
            <a:r>
              <a:rPr lang="es-ES" sz="1600" dirty="0"/>
              <a:t>, </a:t>
            </a:r>
            <a:r>
              <a:rPr lang="es-ES" sz="1600" dirty="0" err="1"/>
              <a:t>differentiating</a:t>
            </a:r>
            <a:r>
              <a:rPr lang="es-ES" sz="1600" dirty="0"/>
              <a:t> </a:t>
            </a:r>
            <a:r>
              <a:rPr lang="es-ES" sz="1600" dirty="0" err="1"/>
              <a:t>them</a:t>
            </a:r>
            <a:r>
              <a:rPr lang="es-ES" sz="1600" dirty="0"/>
              <a:t> </a:t>
            </a:r>
            <a:r>
              <a:rPr lang="es-ES" sz="1600" dirty="0" err="1"/>
              <a:t>from</a:t>
            </a:r>
            <a:r>
              <a:rPr lang="es-ES" sz="1600" dirty="0"/>
              <a:t> </a:t>
            </a:r>
            <a:r>
              <a:rPr lang="es-ES" sz="1600" dirty="0" err="1"/>
              <a:t>the</a:t>
            </a:r>
            <a:r>
              <a:rPr lang="es-ES" sz="1600" dirty="0"/>
              <a:t> </a:t>
            </a:r>
            <a:r>
              <a:rPr lang="es-ES" sz="1600" dirty="0" err="1"/>
              <a:t>competition</a:t>
            </a:r>
            <a:r>
              <a:rPr lang="es-ES" sz="1600" dirty="0"/>
              <a:t>. </a:t>
            </a:r>
          </a:p>
          <a:p>
            <a:pPr lvl="0" algn="l"/>
            <a:endParaRPr lang="es-ES" sz="1600" dirty="0"/>
          </a:p>
          <a:p>
            <a:pPr lvl="0" algn="l"/>
            <a:r>
              <a:rPr lang="es-ES" sz="1600" dirty="0" err="1"/>
              <a:t>The</a:t>
            </a:r>
            <a:r>
              <a:rPr lang="es-ES" sz="1600" dirty="0"/>
              <a:t> </a:t>
            </a:r>
            <a:r>
              <a:rPr lang="es-ES" sz="1600" dirty="0" err="1"/>
              <a:t>most</a:t>
            </a:r>
            <a:r>
              <a:rPr lang="es-ES" sz="1600" dirty="0"/>
              <a:t> </a:t>
            </a:r>
            <a:r>
              <a:rPr lang="es-ES" sz="1600" dirty="0" err="1"/>
              <a:t>important</a:t>
            </a:r>
            <a:r>
              <a:rPr lang="es-ES" sz="1600" dirty="0"/>
              <a:t> </a:t>
            </a:r>
            <a:r>
              <a:rPr lang="es-ES" sz="1600" dirty="0" err="1"/>
              <a:t>elements</a:t>
            </a:r>
            <a:r>
              <a:rPr lang="es-ES" sz="1600" dirty="0"/>
              <a:t> of </a:t>
            </a:r>
            <a:r>
              <a:rPr lang="es-ES" sz="1600" dirty="0" err="1"/>
              <a:t>advertising</a:t>
            </a:r>
            <a:r>
              <a:rPr lang="es-ES" sz="1600" dirty="0"/>
              <a:t> are </a:t>
            </a:r>
            <a:r>
              <a:rPr lang="es-ES" sz="1600" dirty="0" err="1"/>
              <a:t>the</a:t>
            </a:r>
            <a:r>
              <a:rPr lang="es-ES" sz="1600" dirty="0"/>
              <a:t> </a:t>
            </a:r>
            <a:r>
              <a:rPr lang="es-ES" sz="1600" dirty="0" err="1"/>
              <a:t>sender</a:t>
            </a:r>
            <a:r>
              <a:rPr lang="es-ES" sz="1600" dirty="0"/>
              <a:t> (</a:t>
            </a:r>
            <a:r>
              <a:rPr lang="es-ES" sz="1600" dirty="0" err="1"/>
              <a:t>advertiser</a:t>
            </a:r>
            <a:r>
              <a:rPr lang="es-ES" sz="1600" dirty="0"/>
              <a:t> </a:t>
            </a:r>
            <a:r>
              <a:rPr lang="es-ES" sz="1600" dirty="0" err="1"/>
              <a:t>or</a:t>
            </a:r>
            <a:r>
              <a:rPr lang="es-ES" sz="1600" dirty="0"/>
              <a:t> </a:t>
            </a:r>
            <a:r>
              <a:rPr lang="es-ES" sz="1600" dirty="0" err="1"/>
              <a:t>advertising</a:t>
            </a:r>
            <a:r>
              <a:rPr lang="es-ES" sz="1600" dirty="0"/>
              <a:t> </a:t>
            </a:r>
            <a:r>
              <a:rPr lang="es-ES" sz="1600" dirty="0" err="1"/>
              <a:t>agency</a:t>
            </a:r>
            <a:r>
              <a:rPr lang="es-ES" sz="1600" dirty="0"/>
              <a:t>), </a:t>
            </a:r>
            <a:r>
              <a:rPr lang="es-ES" sz="1600" dirty="0" err="1"/>
              <a:t>message</a:t>
            </a:r>
            <a:r>
              <a:rPr lang="es-ES" sz="1600" dirty="0"/>
              <a:t> (</a:t>
            </a:r>
            <a:r>
              <a:rPr lang="es-ES" sz="1600" dirty="0" err="1"/>
              <a:t>advertisement</a:t>
            </a:r>
            <a:r>
              <a:rPr lang="es-ES" sz="1600" dirty="0"/>
              <a:t>), receiver (</a:t>
            </a:r>
            <a:r>
              <a:rPr lang="es-ES" sz="1600" dirty="0" err="1"/>
              <a:t>customers</a:t>
            </a:r>
            <a:r>
              <a:rPr lang="es-ES" sz="1600" dirty="0"/>
              <a:t>, </a:t>
            </a:r>
            <a:r>
              <a:rPr lang="es-ES" sz="1600" dirty="0" err="1"/>
              <a:t>buyers</a:t>
            </a:r>
            <a:r>
              <a:rPr lang="es-ES" sz="1600" dirty="0"/>
              <a:t>) and </a:t>
            </a:r>
            <a:r>
              <a:rPr lang="es-ES" sz="1600" dirty="0" err="1"/>
              <a:t>the</a:t>
            </a:r>
            <a:r>
              <a:rPr lang="es-ES" sz="1600" dirty="0"/>
              <a:t> </a:t>
            </a:r>
            <a:r>
              <a:rPr lang="es-ES" sz="1600" dirty="0" err="1"/>
              <a:t>channel</a:t>
            </a:r>
            <a:r>
              <a:rPr lang="es-ES" sz="1600" dirty="0"/>
              <a:t> (</a:t>
            </a:r>
            <a:r>
              <a:rPr lang="es-ES" sz="1600" dirty="0" err="1"/>
              <a:t>the</a:t>
            </a:r>
            <a:r>
              <a:rPr lang="es-ES" sz="1600" dirty="0"/>
              <a:t> </a:t>
            </a:r>
            <a:r>
              <a:rPr lang="es-ES" sz="1600" dirty="0" err="1"/>
              <a:t>means</a:t>
            </a:r>
            <a:r>
              <a:rPr lang="es-ES" sz="1600" dirty="0"/>
              <a:t> of </a:t>
            </a:r>
            <a:r>
              <a:rPr lang="es-ES" sz="1600" dirty="0" err="1"/>
              <a:t>communication</a:t>
            </a:r>
            <a:r>
              <a:rPr lang="es-ES" sz="1600" dirty="0"/>
              <a:t> </a:t>
            </a:r>
            <a:r>
              <a:rPr lang="es-ES" sz="1600" dirty="0" err="1"/>
              <a:t>through</a:t>
            </a:r>
            <a:r>
              <a:rPr lang="es-ES" sz="1600" dirty="0"/>
              <a:t> </a:t>
            </a:r>
            <a:r>
              <a:rPr lang="es-ES" sz="1600" dirty="0" err="1"/>
              <a:t>the</a:t>
            </a:r>
            <a:r>
              <a:rPr lang="es-ES" sz="1600" dirty="0"/>
              <a:t> </a:t>
            </a:r>
            <a:r>
              <a:rPr lang="es-ES" sz="1600" dirty="0" err="1"/>
              <a:t>advertising</a:t>
            </a:r>
            <a:r>
              <a:rPr lang="es-ES" sz="1600" dirty="0"/>
              <a:t> </a:t>
            </a:r>
            <a:r>
              <a:rPr lang="es-ES" sz="1600" dirty="0" err="1"/>
              <a:t>message</a:t>
            </a:r>
            <a:r>
              <a:rPr lang="es-ES" sz="1600" dirty="0"/>
              <a:t> </a:t>
            </a:r>
            <a:r>
              <a:rPr lang="es-ES" sz="1600" dirty="0" err="1"/>
              <a:t>is</a:t>
            </a:r>
            <a:r>
              <a:rPr lang="es-ES" sz="1600" dirty="0"/>
              <a:t> </a:t>
            </a:r>
            <a:r>
              <a:rPr lang="es-ES" sz="1600" dirty="0" err="1"/>
              <a:t>transmitted</a:t>
            </a:r>
            <a:r>
              <a:rPr lang="es-ES" sz="1600" dirty="0"/>
              <a:t>).</a:t>
            </a:r>
          </a:p>
        </p:txBody>
      </p:sp>
    </p:spTree>
    <p:extLst>
      <p:ext uri="{BB962C8B-B14F-4D97-AF65-F5344CB8AC3E}">
        <p14:creationId xmlns:p14="http://schemas.microsoft.com/office/powerpoint/2010/main" val="33970353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00458" y="25195"/>
            <a:ext cx="7138200" cy="1263600"/>
          </a:xfrm>
        </p:spPr>
        <p:txBody>
          <a:bodyPr/>
          <a:lstStyle/>
          <a:p>
            <a:r>
              <a:rPr lang="es-ES" dirty="0" err="1">
                <a:solidFill>
                  <a:srgbClr val="F24F4F"/>
                </a:solidFill>
                <a:latin typeface="Cambria" panose="02040503050406030204" pitchFamily="18" charset="0"/>
              </a:rPr>
              <a:t>Advertising</a:t>
            </a:r>
            <a:endParaRPr lang="es-ES" dirty="0">
              <a:solidFill>
                <a:srgbClr val="F24F4F"/>
              </a:solidFill>
              <a:latin typeface="Cambria" panose="02040503050406030204" pitchFamily="18" charset="0"/>
            </a:endParaRPr>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
        <p:nvSpPr>
          <p:cNvPr id="9" name="3 CuadroTexto">
            <a:extLst>
              <a:ext uri="{FF2B5EF4-FFF2-40B4-BE49-F238E27FC236}">
                <a16:creationId xmlns:a16="http://schemas.microsoft.com/office/drawing/2014/main" id="{F655CB7F-3F3C-44AF-95F0-BA5AAF36001B}"/>
              </a:ext>
            </a:extLst>
          </p:cNvPr>
          <p:cNvSpPr txBox="1"/>
          <p:nvPr/>
        </p:nvSpPr>
        <p:spPr>
          <a:xfrm>
            <a:off x="432450" y="206156"/>
            <a:ext cx="4139550" cy="523220"/>
          </a:xfrm>
          <a:prstGeom prst="rect">
            <a:avLst/>
          </a:prstGeom>
          <a:noFill/>
        </p:spPr>
        <p:txBody>
          <a:bodyPr wrap="square" rtlCol="0">
            <a:spAutoFit/>
          </a:bodyPr>
          <a:lstStyle/>
          <a:p>
            <a:r>
              <a:rPr lang="es-ES" dirty="0" err="1"/>
              <a:t>Unit</a:t>
            </a:r>
            <a:r>
              <a:rPr lang="es-ES" dirty="0"/>
              <a:t> 2. </a:t>
            </a:r>
            <a:r>
              <a:rPr lang="en-GB" dirty="0"/>
              <a:t>BRANDING AND COMPUNICATION FOR COMPETITIVENESS</a:t>
            </a:r>
            <a:endParaRPr lang="es-ES" dirty="0"/>
          </a:p>
        </p:txBody>
      </p:sp>
      <p:sp>
        <p:nvSpPr>
          <p:cNvPr id="11" name="Marcador de texto 10">
            <a:extLst>
              <a:ext uri="{FF2B5EF4-FFF2-40B4-BE49-F238E27FC236}">
                <a16:creationId xmlns:a16="http://schemas.microsoft.com/office/drawing/2014/main" id="{7A2EA65D-8E15-4A50-8D36-44B9150C124A}"/>
              </a:ext>
            </a:extLst>
          </p:cNvPr>
          <p:cNvSpPr>
            <a:spLocks noGrp="1"/>
          </p:cNvSpPr>
          <p:nvPr>
            <p:ph type="body" idx="1"/>
          </p:nvPr>
        </p:nvSpPr>
        <p:spPr>
          <a:xfrm>
            <a:off x="522514" y="1362151"/>
            <a:ext cx="8150431" cy="3371236"/>
          </a:xfrm>
        </p:spPr>
        <p:txBody>
          <a:bodyPr/>
          <a:lstStyle/>
          <a:p>
            <a:pPr algn="l"/>
            <a:r>
              <a:rPr lang="it-IT" sz="1600" dirty="0"/>
              <a:t>It must be a message with the so-called “unique purchase proposal” (UPS), related to the benefit of the campaign. </a:t>
            </a:r>
          </a:p>
          <a:p>
            <a:pPr algn="l"/>
            <a:r>
              <a:rPr lang="es-ES" sz="1600" dirty="0" err="1"/>
              <a:t>Distinguishing</a:t>
            </a:r>
            <a:r>
              <a:rPr lang="es-ES" sz="1600" dirty="0"/>
              <a:t> </a:t>
            </a:r>
            <a:r>
              <a:rPr lang="es-ES" sz="1600" dirty="0" err="1"/>
              <a:t>between</a:t>
            </a:r>
            <a:r>
              <a:rPr lang="es-ES" sz="1600" dirty="0"/>
              <a:t> </a:t>
            </a:r>
            <a:r>
              <a:rPr lang="es-ES" sz="1600" dirty="0" err="1"/>
              <a:t>advertising</a:t>
            </a:r>
            <a:r>
              <a:rPr lang="es-ES" sz="1600" dirty="0"/>
              <a:t> media and </a:t>
            </a:r>
            <a:r>
              <a:rPr lang="es-ES" sz="1600" dirty="0" err="1"/>
              <a:t>support</a:t>
            </a:r>
            <a:r>
              <a:rPr lang="es-ES" sz="1600" dirty="0"/>
              <a:t>. </a:t>
            </a:r>
          </a:p>
          <a:p>
            <a:pPr lvl="1" algn="l"/>
            <a:r>
              <a:rPr lang="es-ES" dirty="0" err="1"/>
              <a:t>Advertising</a:t>
            </a:r>
            <a:r>
              <a:rPr lang="es-ES" dirty="0"/>
              <a:t> media are </a:t>
            </a:r>
            <a:r>
              <a:rPr lang="es-ES" dirty="0" err="1"/>
              <a:t>the</a:t>
            </a:r>
            <a:r>
              <a:rPr lang="es-ES" dirty="0"/>
              <a:t> </a:t>
            </a:r>
            <a:r>
              <a:rPr lang="es-ES" dirty="0" err="1"/>
              <a:t>channels</a:t>
            </a:r>
            <a:r>
              <a:rPr lang="es-ES" dirty="0"/>
              <a:t> </a:t>
            </a:r>
            <a:r>
              <a:rPr lang="es-ES" dirty="0" err="1"/>
              <a:t>used</a:t>
            </a:r>
            <a:r>
              <a:rPr lang="es-ES" dirty="0"/>
              <a:t> </a:t>
            </a:r>
            <a:r>
              <a:rPr lang="es-ES" dirty="0" err="1"/>
              <a:t>for</a:t>
            </a:r>
            <a:r>
              <a:rPr lang="es-ES" dirty="0"/>
              <a:t> </a:t>
            </a:r>
            <a:r>
              <a:rPr lang="es-ES" dirty="0" err="1"/>
              <a:t>mass</a:t>
            </a:r>
            <a:r>
              <a:rPr lang="es-ES" dirty="0"/>
              <a:t> </a:t>
            </a:r>
            <a:r>
              <a:rPr lang="es-ES" dirty="0" err="1"/>
              <a:t>communication</a:t>
            </a:r>
            <a:r>
              <a:rPr lang="es-ES" dirty="0"/>
              <a:t>. </a:t>
            </a:r>
            <a:r>
              <a:rPr lang="es-ES" dirty="0" err="1"/>
              <a:t>The</a:t>
            </a:r>
            <a:r>
              <a:rPr lang="es-ES" dirty="0"/>
              <a:t> </a:t>
            </a:r>
            <a:r>
              <a:rPr lang="es-ES" dirty="0" err="1"/>
              <a:t>main</a:t>
            </a:r>
            <a:r>
              <a:rPr lang="es-ES" dirty="0"/>
              <a:t> </a:t>
            </a:r>
            <a:r>
              <a:rPr lang="es-ES" dirty="0" err="1"/>
              <a:t>ones</a:t>
            </a:r>
            <a:r>
              <a:rPr lang="es-ES" dirty="0"/>
              <a:t> are </a:t>
            </a:r>
            <a:r>
              <a:rPr lang="es-ES" dirty="0" err="1"/>
              <a:t>newspapers</a:t>
            </a:r>
            <a:r>
              <a:rPr lang="es-ES" dirty="0"/>
              <a:t>, magazines, radio, </a:t>
            </a:r>
            <a:r>
              <a:rPr lang="es-ES" dirty="0" err="1"/>
              <a:t>television</a:t>
            </a:r>
            <a:r>
              <a:rPr lang="es-ES" dirty="0"/>
              <a:t>, </a:t>
            </a:r>
            <a:r>
              <a:rPr lang="es-ES" dirty="0" err="1"/>
              <a:t>outdoor</a:t>
            </a:r>
            <a:r>
              <a:rPr lang="es-ES" dirty="0"/>
              <a:t> </a:t>
            </a:r>
            <a:r>
              <a:rPr lang="es-ES" dirty="0" err="1"/>
              <a:t>advertising</a:t>
            </a:r>
            <a:r>
              <a:rPr lang="es-ES" dirty="0"/>
              <a:t> (</a:t>
            </a:r>
            <a:r>
              <a:rPr lang="es-ES" dirty="0" err="1"/>
              <a:t>called</a:t>
            </a:r>
            <a:r>
              <a:rPr lang="es-ES" dirty="0"/>
              <a:t> “</a:t>
            </a:r>
            <a:r>
              <a:rPr lang="es-ES" dirty="0" err="1"/>
              <a:t>above</a:t>
            </a:r>
            <a:r>
              <a:rPr lang="es-ES" dirty="0"/>
              <a:t> </a:t>
            </a:r>
            <a:r>
              <a:rPr lang="es-ES" dirty="0" err="1"/>
              <a:t>the</a:t>
            </a:r>
            <a:r>
              <a:rPr lang="es-ES" dirty="0"/>
              <a:t> line </a:t>
            </a:r>
            <a:r>
              <a:rPr lang="es-ES" dirty="0" err="1"/>
              <a:t>advertising</a:t>
            </a:r>
            <a:r>
              <a:rPr lang="es-ES" dirty="0"/>
              <a:t>;  </a:t>
            </a:r>
            <a:r>
              <a:rPr lang="es-ES" dirty="0" err="1"/>
              <a:t>while</a:t>
            </a:r>
            <a:r>
              <a:rPr lang="es-ES" dirty="0"/>
              <a:t> </a:t>
            </a:r>
            <a:r>
              <a:rPr lang="es-ES" dirty="0" err="1"/>
              <a:t>direct</a:t>
            </a:r>
            <a:r>
              <a:rPr lang="es-ES" dirty="0"/>
              <a:t> marketing, </a:t>
            </a:r>
            <a:r>
              <a:rPr lang="es-ES" dirty="0" err="1"/>
              <a:t>advertising</a:t>
            </a:r>
            <a:r>
              <a:rPr lang="es-ES" dirty="0"/>
              <a:t> </a:t>
            </a:r>
            <a:r>
              <a:rPr lang="es-ES" dirty="0" err="1"/>
              <a:t>instead</a:t>
            </a:r>
            <a:r>
              <a:rPr lang="es-ES" dirty="0"/>
              <a:t> of sale, Internet, etc. are “</a:t>
            </a:r>
            <a:r>
              <a:rPr lang="es-ES" dirty="0" err="1"/>
              <a:t>below</a:t>
            </a:r>
            <a:r>
              <a:rPr lang="es-ES" dirty="0"/>
              <a:t> </a:t>
            </a:r>
            <a:r>
              <a:rPr lang="es-ES" dirty="0" err="1"/>
              <a:t>the</a:t>
            </a:r>
            <a:r>
              <a:rPr lang="es-ES" dirty="0"/>
              <a:t> line”.</a:t>
            </a:r>
          </a:p>
          <a:p>
            <a:pPr lvl="1" algn="l"/>
            <a:r>
              <a:rPr lang="es-ES" dirty="0" err="1"/>
              <a:t>Support</a:t>
            </a:r>
            <a:r>
              <a:rPr lang="es-ES" dirty="0"/>
              <a:t>; </a:t>
            </a:r>
            <a:r>
              <a:rPr lang="es-ES" dirty="0" err="1"/>
              <a:t>the</a:t>
            </a:r>
            <a:r>
              <a:rPr lang="es-ES" dirty="0"/>
              <a:t> </a:t>
            </a:r>
            <a:r>
              <a:rPr lang="es-ES" dirty="0" err="1"/>
              <a:t>different</a:t>
            </a:r>
            <a:r>
              <a:rPr lang="es-ES" dirty="0"/>
              <a:t> </a:t>
            </a:r>
            <a:r>
              <a:rPr lang="es-ES" dirty="0" err="1"/>
              <a:t>options</a:t>
            </a:r>
            <a:r>
              <a:rPr lang="es-ES" dirty="0"/>
              <a:t> </a:t>
            </a:r>
            <a:r>
              <a:rPr lang="es-ES" dirty="0" err="1"/>
              <a:t>that</a:t>
            </a:r>
            <a:r>
              <a:rPr lang="es-ES" dirty="0"/>
              <a:t> </a:t>
            </a:r>
            <a:r>
              <a:rPr lang="es-ES" dirty="0" err="1"/>
              <a:t>an</a:t>
            </a:r>
            <a:r>
              <a:rPr lang="es-ES" dirty="0"/>
              <a:t> </a:t>
            </a:r>
            <a:r>
              <a:rPr lang="es-ES" dirty="0" err="1"/>
              <a:t>advertiser</a:t>
            </a:r>
            <a:r>
              <a:rPr lang="es-ES" dirty="0"/>
              <a:t> has to </a:t>
            </a:r>
            <a:r>
              <a:rPr lang="es-ES" dirty="0" err="1"/>
              <a:t>advertise</a:t>
            </a:r>
            <a:r>
              <a:rPr lang="es-ES" dirty="0"/>
              <a:t> in </a:t>
            </a:r>
            <a:r>
              <a:rPr lang="es-ES" dirty="0" err="1"/>
              <a:t>each</a:t>
            </a:r>
            <a:r>
              <a:rPr lang="es-ES" dirty="0"/>
              <a:t> of </a:t>
            </a:r>
            <a:r>
              <a:rPr lang="es-ES" dirty="0" err="1"/>
              <a:t>the</a:t>
            </a:r>
            <a:r>
              <a:rPr lang="es-ES" dirty="0"/>
              <a:t> media </a:t>
            </a:r>
            <a:r>
              <a:rPr lang="es-ES" dirty="0" err="1"/>
              <a:t>that</a:t>
            </a:r>
            <a:r>
              <a:rPr lang="es-ES" dirty="0"/>
              <a:t> </a:t>
            </a:r>
            <a:r>
              <a:rPr lang="es-ES" dirty="0" err="1"/>
              <a:t>exist</a:t>
            </a:r>
            <a:r>
              <a:rPr lang="es-ES" dirty="0"/>
              <a:t>.</a:t>
            </a:r>
            <a:endParaRPr lang="es-ES" sz="1600" dirty="0"/>
          </a:p>
          <a:p>
            <a:pPr algn="l"/>
            <a:r>
              <a:rPr lang="es-ES" sz="1600" dirty="0" err="1"/>
              <a:t>Examples</a:t>
            </a:r>
            <a:r>
              <a:rPr lang="es-ES" sz="1600" dirty="0"/>
              <a:t>: </a:t>
            </a:r>
          </a:p>
          <a:p>
            <a:pPr lvl="1" algn="l"/>
            <a:r>
              <a:rPr lang="es-ES" dirty="0" err="1"/>
              <a:t>Advertising</a:t>
            </a:r>
            <a:r>
              <a:rPr lang="es-ES" dirty="0"/>
              <a:t> media: </a:t>
            </a:r>
            <a:r>
              <a:rPr lang="es-ES" dirty="0" err="1"/>
              <a:t>television</a:t>
            </a:r>
            <a:r>
              <a:rPr lang="es-ES" dirty="0"/>
              <a:t>, </a:t>
            </a:r>
            <a:r>
              <a:rPr lang="es-ES" dirty="0" err="1"/>
              <a:t>support</a:t>
            </a:r>
            <a:r>
              <a:rPr lang="es-ES" dirty="0"/>
              <a:t>: spot</a:t>
            </a:r>
          </a:p>
          <a:p>
            <a:pPr lvl="1" algn="l"/>
            <a:r>
              <a:rPr lang="es-ES" dirty="0" err="1"/>
              <a:t>Advertising</a:t>
            </a:r>
            <a:r>
              <a:rPr lang="es-ES" dirty="0"/>
              <a:t> media: radio, </a:t>
            </a:r>
            <a:r>
              <a:rPr lang="es-ES" dirty="0" err="1"/>
              <a:t>support</a:t>
            </a:r>
            <a:r>
              <a:rPr lang="es-ES" dirty="0"/>
              <a:t>: </a:t>
            </a:r>
            <a:r>
              <a:rPr lang="es-ES" dirty="0" err="1"/>
              <a:t>advertising</a:t>
            </a:r>
            <a:r>
              <a:rPr lang="es-ES" dirty="0"/>
              <a:t> </a:t>
            </a:r>
            <a:r>
              <a:rPr lang="es-ES" dirty="0" err="1"/>
              <a:t>wedge</a:t>
            </a:r>
            <a:endParaRPr lang="es-ES" dirty="0"/>
          </a:p>
          <a:p>
            <a:pPr lvl="1" algn="l"/>
            <a:endParaRPr lang="es-ES" dirty="0"/>
          </a:p>
          <a:p>
            <a:pPr lvl="1" algn="l"/>
            <a:endParaRPr lang="es-ES" dirty="0"/>
          </a:p>
        </p:txBody>
      </p:sp>
    </p:spTree>
    <p:extLst>
      <p:ext uri="{BB962C8B-B14F-4D97-AF65-F5344CB8AC3E}">
        <p14:creationId xmlns:p14="http://schemas.microsoft.com/office/powerpoint/2010/main" val="1752879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42697" y="25195"/>
            <a:ext cx="8568794" cy="1263600"/>
          </a:xfrm>
        </p:spPr>
        <p:txBody>
          <a:bodyPr/>
          <a:lstStyle/>
          <a:p>
            <a:r>
              <a:rPr lang="es-ES" sz="3200" dirty="0" err="1">
                <a:solidFill>
                  <a:srgbClr val="F24F4F"/>
                </a:solidFill>
                <a:latin typeface="Cambria" panose="02040503050406030204" pitchFamily="18" charset="0"/>
              </a:rPr>
              <a:t>Introduction</a:t>
            </a:r>
            <a:r>
              <a:rPr lang="es-ES" sz="3200" dirty="0">
                <a:solidFill>
                  <a:srgbClr val="F24F4F"/>
                </a:solidFill>
                <a:latin typeface="Cambria" panose="02040503050406030204" pitchFamily="18" charset="0"/>
              </a:rPr>
              <a:t> to Marketing</a:t>
            </a:r>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
        <p:nvSpPr>
          <p:cNvPr id="9" name="3 CuadroTexto">
            <a:extLst>
              <a:ext uri="{FF2B5EF4-FFF2-40B4-BE49-F238E27FC236}">
                <a16:creationId xmlns:a16="http://schemas.microsoft.com/office/drawing/2014/main" id="{F655CB7F-3F3C-44AF-95F0-BA5AAF36001B}"/>
              </a:ext>
            </a:extLst>
          </p:cNvPr>
          <p:cNvSpPr txBox="1"/>
          <p:nvPr/>
        </p:nvSpPr>
        <p:spPr>
          <a:xfrm>
            <a:off x="432450" y="206156"/>
            <a:ext cx="4139550" cy="523220"/>
          </a:xfrm>
          <a:prstGeom prst="rect">
            <a:avLst/>
          </a:prstGeom>
          <a:noFill/>
        </p:spPr>
        <p:txBody>
          <a:bodyPr wrap="square" rtlCol="0">
            <a:spAutoFit/>
          </a:bodyPr>
          <a:lstStyle/>
          <a:p>
            <a:r>
              <a:rPr lang="es-ES" dirty="0" err="1"/>
              <a:t>Unit</a:t>
            </a:r>
            <a:r>
              <a:rPr lang="es-ES" dirty="0"/>
              <a:t> 2. </a:t>
            </a:r>
            <a:r>
              <a:rPr lang="en-GB" dirty="0"/>
              <a:t>BRANDING AND COMPUNICATION FOR COMPETITIVENESS</a:t>
            </a:r>
            <a:endParaRPr lang="es-ES" dirty="0"/>
          </a:p>
        </p:txBody>
      </p:sp>
      <p:sp>
        <p:nvSpPr>
          <p:cNvPr id="11" name="Marcador de texto 10">
            <a:extLst>
              <a:ext uri="{FF2B5EF4-FFF2-40B4-BE49-F238E27FC236}">
                <a16:creationId xmlns:a16="http://schemas.microsoft.com/office/drawing/2014/main" id="{7A2EA65D-8E15-4A50-8D36-44B9150C124A}"/>
              </a:ext>
            </a:extLst>
          </p:cNvPr>
          <p:cNvSpPr>
            <a:spLocks noGrp="1"/>
          </p:cNvSpPr>
          <p:nvPr>
            <p:ph type="body" idx="1"/>
          </p:nvPr>
        </p:nvSpPr>
        <p:spPr>
          <a:xfrm>
            <a:off x="158491" y="1288795"/>
            <a:ext cx="8821410" cy="3123651"/>
          </a:xfrm>
        </p:spPr>
        <p:txBody>
          <a:bodyPr/>
          <a:lstStyle/>
          <a:p>
            <a:pPr lvl="0" algn="l"/>
            <a:r>
              <a:rPr lang="es-ES" sz="1600" dirty="0"/>
              <a:t>Marketing </a:t>
            </a:r>
            <a:r>
              <a:rPr lang="es-ES" sz="1600" dirty="0" err="1"/>
              <a:t>is</a:t>
            </a:r>
            <a:r>
              <a:rPr lang="es-ES" sz="1600" dirty="0"/>
              <a:t> </a:t>
            </a:r>
            <a:r>
              <a:rPr lang="es-ES" sz="1600" dirty="0" err="1"/>
              <a:t>the</a:t>
            </a:r>
            <a:r>
              <a:rPr lang="es-ES" sz="1600" dirty="0"/>
              <a:t> </a:t>
            </a:r>
            <a:r>
              <a:rPr lang="es-ES" sz="1600" dirty="0" err="1"/>
              <a:t>process</a:t>
            </a:r>
            <a:r>
              <a:rPr lang="es-ES" sz="1600" dirty="0"/>
              <a:t> of </a:t>
            </a:r>
            <a:r>
              <a:rPr lang="es-ES" sz="1600" dirty="0" err="1"/>
              <a:t>getting</a:t>
            </a:r>
            <a:r>
              <a:rPr lang="es-ES" sz="1600" dirty="0"/>
              <a:t> </a:t>
            </a:r>
            <a:r>
              <a:rPr lang="es-ES" sz="1600" dirty="0" err="1"/>
              <a:t>potential</a:t>
            </a:r>
            <a:r>
              <a:rPr lang="es-ES" sz="1600" dirty="0"/>
              <a:t> </a:t>
            </a:r>
            <a:r>
              <a:rPr lang="es-ES" sz="1600" dirty="0" err="1"/>
              <a:t>customers</a:t>
            </a:r>
            <a:r>
              <a:rPr lang="es-ES" sz="1600" dirty="0"/>
              <a:t> </a:t>
            </a:r>
            <a:r>
              <a:rPr lang="es-ES" sz="1600" dirty="0" err="1"/>
              <a:t>or</a:t>
            </a:r>
            <a:r>
              <a:rPr lang="es-ES" sz="1600" dirty="0"/>
              <a:t> </a:t>
            </a:r>
            <a:r>
              <a:rPr lang="es-ES" sz="1600" dirty="0" err="1"/>
              <a:t>customers</a:t>
            </a:r>
            <a:r>
              <a:rPr lang="es-ES" sz="1600" dirty="0"/>
              <a:t> </a:t>
            </a:r>
            <a:r>
              <a:rPr lang="es-ES" sz="1600" dirty="0" err="1"/>
              <a:t>interested</a:t>
            </a:r>
            <a:r>
              <a:rPr lang="es-ES" sz="1600" dirty="0"/>
              <a:t> in </a:t>
            </a:r>
            <a:r>
              <a:rPr lang="es-ES" sz="1600" dirty="0" err="1"/>
              <a:t>the</a:t>
            </a:r>
            <a:r>
              <a:rPr lang="es-ES" sz="1600" dirty="0"/>
              <a:t> </a:t>
            </a:r>
            <a:r>
              <a:rPr lang="es-ES" sz="1600" dirty="0" err="1"/>
              <a:t>products</a:t>
            </a:r>
            <a:r>
              <a:rPr lang="es-ES" sz="1600" dirty="0"/>
              <a:t> and / </a:t>
            </a:r>
            <a:r>
              <a:rPr lang="es-ES" sz="1600" dirty="0" err="1"/>
              <a:t>or</a:t>
            </a:r>
            <a:r>
              <a:rPr lang="es-ES" sz="1600" dirty="0"/>
              <a:t> </a:t>
            </a:r>
            <a:r>
              <a:rPr lang="es-ES" sz="1600" dirty="0" err="1"/>
              <a:t>services</a:t>
            </a:r>
            <a:r>
              <a:rPr lang="es-ES" sz="1600" dirty="0"/>
              <a:t> of a </a:t>
            </a:r>
            <a:r>
              <a:rPr lang="es-ES" sz="1600" dirty="0" err="1"/>
              <a:t>company</a:t>
            </a:r>
            <a:r>
              <a:rPr lang="en-US" sz="1600" dirty="0"/>
              <a:t>).</a:t>
            </a:r>
          </a:p>
          <a:p>
            <a:pPr marL="139700" lvl="0" indent="0" algn="l">
              <a:buNone/>
            </a:pPr>
            <a:endParaRPr lang="en-US" sz="1600" dirty="0"/>
          </a:p>
          <a:p>
            <a:pPr lvl="0" algn="l"/>
            <a:r>
              <a:rPr lang="es-ES" sz="1600" dirty="0" err="1"/>
              <a:t>It</a:t>
            </a:r>
            <a:r>
              <a:rPr lang="es-ES" sz="1600" dirty="0"/>
              <a:t> </a:t>
            </a:r>
            <a:r>
              <a:rPr lang="es-ES" sz="1600" dirty="0" err="1"/>
              <a:t>focuses</a:t>
            </a:r>
            <a:r>
              <a:rPr lang="es-ES" sz="1600" dirty="0"/>
              <a:t> </a:t>
            </a:r>
            <a:r>
              <a:rPr lang="es-ES" sz="1600" dirty="0" err="1"/>
              <a:t>on</a:t>
            </a:r>
            <a:r>
              <a:rPr lang="es-ES" sz="1600" dirty="0"/>
              <a:t> </a:t>
            </a:r>
            <a:r>
              <a:rPr lang="es-ES" sz="1600" dirty="0" err="1"/>
              <a:t>the</a:t>
            </a:r>
            <a:r>
              <a:rPr lang="es-ES" sz="1600" dirty="0"/>
              <a:t> </a:t>
            </a:r>
            <a:r>
              <a:rPr lang="es-ES" sz="1600" dirty="0" err="1"/>
              <a:t>study</a:t>
            </a:r>
            <a:r>
              <a:rPr lang="es-ES" sz="1600" dirty="0"/>
              <a:t> of </a:t>
            </a:r>
            <a:r>
              <a:rPr lang="es-ES" sz="1600" dirty="0" err="1"/>
              <a:t>market</a:t>
            </a:r>
            <a:r>
              <a:rPr lang="es-ES" sz="1600" dirty="0"/>
              <a:t> and </a:t>
            </a:r>
            <a:r>
              <a:rPr lang="es-ES" sz="1600" dirty="0" err="1"/>
              <a:t>consumer</a:t>
            </a:r>
            <a:r>
              <a:rPr lang="es-ES" sz="1600" dirty="0"/>
              <a:t> </a:t>
            </a:r>
            <a:r>
              <a:rPr lang="es-ES" sz="1600" dirty="0" err="1"/>
              <a:t>behavior</a:t>
            </a:r>
            <a:r>
              <a:rPr lang="es-ES" sz="1600" dirty="0"/>
              <a:t> and </a:t>
            </a:r>
            <a:r>
              <a:rPr lang="es-ES" sz="1600" dirty="0" err="1"/>
              <a:t>analyzes</a:t>
            </a:r>
            <a:r>
              <a:rPr lang="es-ES" sz="1600" dirty="0"/>
              <a:t> </a:t>
            </a:r>
            <a:r>
              <a:rPr lang="es-ES" sz="1600" dirty="0" err="1"/>
              <a:t>the</a:t>
            </a:r>
            <a:r>
              <a:rPr lang="es-ES" sz="1600" dirty="0"/>
              <a:t> </a:t>
            </a:r>
            <a:r>
              <a:rPr lang="es-ES" sz="1600" dirty="0" err="1"/>
              <a:t>commercial</a:t>
            </a:r>
            <a:r>
              <a:rPr lang="es-ES" sz="1600" dirty="0"/>
              <a:t> </a:t>
            </a:r>
            <a:r>
              <a:rPr lang="es-ES" sz="1600" dirty="0" err="1"/>
              <a:t>management</a:t>
            </a:r>
            <a:r>
              <a:rPr lang="es-ES" sz="1600" dirty="0"/>
              <a:t> of </a:t>
            </a:r>
            <a:r>
              <a:rPr lang="es-ES" sz="1600" dirty="0" err="1"/>
              <a:t>companies</a:t>
            </a:r>
            <a:r>
              <a:rPr lang="es-ES" sz="1600" dirty="0"/>
              <a:t> to </a:t>
            </a:r>
            <a:r>
              <a:rPr lang="es-ES" sz="1600" dirty="0" err="1"/>
              <a:t>attract</a:t>
            </a:r>
            <a:r>
              <a:rPr lang="es-ES" sz="1600" dirty="0"/>
              <a:t>, </a:t>
            </a:r>
            <a:r>
              <a:rPr lang="es-ES" sz="1600" dirty="0" err="1"/>
              <a:t>acquire</a:t>
            </a:r>
            <a:r>
              <a:rPr lang="es-ES" sz="1600" dirty="0"/>
              <a:t> and </a:t>
            </a:r>
            <a:r>
              <a:rPr lang="es-ES" sz="1600" dirty="0" err="1"/>
              <a:t>retain</a:t>
            </a:r>
            <a:r>
              <a:rPr lang="es-ES" sz="1600" dirty="0"/>
              <a:t> </a:t>
            </a:r>
            <a:r>
              <a:rPr lang="es-ES" sz="1600" dirty="0" err="1"/>
              <a:t>customers</a:t>
            </a:r>
            <a:r>
              <a:rPr lang="es-ES" sz="1600" dirty="0"/>
              <a:t> </a:t>
            </a:r>
            <a:r>
              <a:rPr lang="es-ES" sz="1600" dirty="0" err="1"/>
              <a:t>by</a:t>
            </a:r>
            <a:r>
              <a:rPr lang="es-ES" sz="1600" dirty="0"/>
              <a:t> </a:t>
            </a:r>
            <a:r>
              <a:rPr lang="es-ES" sz="1600" dirty="0" err="1"/>
              <a:t>satisfying</a:t>
            </a:r>
            <a:r>
              <a:rPr lang="es-ES" sz="1600" dirty="0"/>
              <a:t> </a:t>
            </a:r>
            <a:r>
              <a:rPr lang="es-ES" sz="1600" dirty="0" err="1"/>
              <a:t>their</a:t>
            </a:r>
            <a:r>
              <a:rPr lang="es-ES" sz="1600" dirty="0"/>
              <a:t> </a:t>
            </a:r>
            <a:r>
              <a:rPr lang="es-ES" sz="1600" dirty="0" err="1"/>
              <a:t>wishes</a:t>
            </a:r>
            <a:r>
              <a:rPr lang="es-ES" sz="1600" dirty="0"/>
              <a:t> and </a:t>
            </a:r>
            <a:r>
              <a:rPr lang="es-ES" sz="1600" dirty="0" err="1"/>
              <a:t>needs</a:t>
            </a:r>
            <a:r>
              <a:rPr lang="es-ES" sz="1600" dirty="0"/>
              <a:t>.</a:t>
            </a:r>
          </a:p>
          <a:p>
            <a:pPr marL="139700" lvl="0" indent="0" algn="l">
              <a:buNone/>
            </a:pPr>
            <a:endParaRPr lang="es-ES" sz="1600" dirty="0"/>
          </a:p>
          <a:p>
            <a:pPr lvl="0" algn="l"/>
            <a:r>
              <a:rPr lang="en-US" sz="1600" dirty="0"/>
              <a:t>Marketing elements (4 Ps): Price, Product, Place and Promotion</a:t>
            </a:r>
            <a:endParaRPr lang="en-US" dirty="0"/>
          </a:p>
        </p:txBody>
      </p:sp>
    </p:spTree>
    <p:extLst>
      <p:ext uri="{BB962C8B-B14F-4D97-AF65-F5344CB8AC3E}">
        <p14:creationId xmlns:p14="http://schemas.microsoft.com/office/powerpoint/2010/main" val="11282840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42697" y="25195"/>
            <a:ext cx="8568794" cy="1263600"/>
          </a:xfrm>
        </p:spPr>
        <p:txBody>
          <a:bodyPr/>
          <a:lstStyle/>
          <a:p>
            <a:r>
              <a:rPr lang="es-ES" sz="3200" dirty="0" err="1">
                <a:solidFill>
                  <a:srgbClr val="F24F4F"/>
                </a:solidFill>
                <a:latin typeface="Cambria" panose="02040503050406030204" pitchFamily="18" charset="0"/>
              </a:rPr>
              <a:t>Introduction</a:t>
            </a:r>
            <a:r>
              <a:rPr lang="es-ES" sz="3200" dirty="0">
                <a:solidFill>
                  <a:srgbClr val="F24F4F"/>
                </a:solidFill>
                <a:latin typeface="Cambria" panose="02040503050406030204" pitchFamily="18" charset="0"/>
              </a:rPr>
              <a:t> to Marketing</a:t>
            </a:r>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
        <p:nvSpPr>
          <p:cNvPr id="9" name="3 CuadroTexto">
            <a:extLst>
              <a:ext uri="{FF2B5EF4-FFF2-40B4-BE49-F238E27FC236}">
                <a16:creationId xmlns:a16="http://schemas.microsoft.com/office/drawing/2014/main" id="{F655CB7F-3F3C-44AF-95F0-BA5AAF36001B}"/>
              </a:ext>
            </a:extLst>
          </p:cNvPr>
          <p:cNvSpPr txBox="1"/>
          <p:nvPr/>
        </p:nvSpPr>
        <p:spPr>
          <a:xfrm>
            <a:off x="432450" y="206156"/>
            <a:ext cx="4139550" cy="523220"/>
          </a:xfrm>
          <a:prstGeom prst="rect">
            <a:avLst/>
          </a:prstGeom>
          <a:noFill/>
        </p:spPr>
        <p:txBody>
          <a:bodyPr wrap="square" rtlCol="0">
            <a:spAutoFit/>
          </a:bodyPr>
          <a:lstStyle/>
          <a:p>
            <a:r>
              <a:rPr lang="es-ES" dirty="0" err="1"/>
              <a:t>Unit</a:t>
            </a:r>
            <a:r>
              <a:rPr lang="es-ES" dirty="0"/>
              <a:t> 2. </a:t>
            </a:r>
            <a:r>
              <a:rPr lang="en-GB" dirty="0"/>
              <a:t>BRANDING AND COMPUNICATION FOR COMPETITIVENESS</a:t>
            </a:r>
            <a:endParaRPr lang="es-ES" dirty="0"/>
          </a:p>
        </p:txBody>
      </p:sp>
      <p:sp>
        <p:nvSpPr>
          <p:cNvPr id="11" name="Marcador de texto 10">
            <a:extLst>
              <a:ext uri="{FF2B5EF4-FFF2-40B4-BE49-F238E27FC236}">
                <a16:creationId xmlns:a16="http://schemas.microsoft.com/office/drawing/2014/main" id="{7A2EA65D-8E15-4A50-8D36-44B9150C124A}"/>
              </a:ext>
            </a:extLst>
          </p:cNvPr>
          <p:cNvSpPr>
            <a:spLocks noGrp="1"/>
          </p:cNvSpPr>
          <p:nvPr>
            <p:ph type="body" idx="1"/>
          </p:nvPr>
        </p:nvSpPr>
        <p:spPr>
          <a:xfrm>
            <a:off x="158491" y="1288795"/>
            <a:ext cx="8821410" cy="3123651"/>
          </a:xfrm>
        </p:spPr>
        <p:txBody>
          <a:bodyPr/>
          <a:lstStyle/>
          <a:p>
            <a:pPr algn="l"/>
            <a:r>
              <a:rPr lang="en-US" sz="1600" dirty="0"/>
              <a:t>PRODUCT is the set of attributes (characteristics, functions, benefits and uses) that give it the ability to be exchanged or used.</a:t>
            </a:r>
          </a:p>
          <a:p>
            <a:pPr marL="139700" indent="0" algn="l">
              <a:buNone/>
            </a:pPr>
            <a:endParaRPr lang="en-US" sz="1600" dirty="0"/>
          </a:p>
          <a:p>
            <a:pPr algn="l"/>
            <a:r>
              <a:rPr lang="en-US" sz="1600" dirty="0"/>
              <a:t> PLACE: is the form of commercialization that the company's products have. It also refers to distribution. </a:t>
            </a:r>
          </a:p>
          <a:p>
            <a:pPr marL="139700" indent="0" algn="l">
              <a:buNone/>
            </a:pPr>
            <a:endParaRPr lang="en-US" sz="1600" dirty="0"/>
          </a:p>
          <a:p>
            <a:pPr algn="l"/>
            <a:r>
              <a:rPr lang="en-US" sz="1600" dirty="0"/>
              <a:t>PROMOTION is related to communication, and knowing distinguishes this product from the market in order to develop a communication plan. </a:t>
            </a:r>
          </a:p>
          <a:p>
            <a:pPr marL="139700" indent="0" algn="l">
              <a:buNone/>
            </a:pPr>
            <a:endParaRPr lang="en-US" sz="1600" dirty="0"/>
          </a:p>
          <a:p>
            <a:pPr algn="l"/>
            <a:r>
              <a:rPr lang="en-US" sz="1600" dirty="0"/>
              <a:t>PRICE:  </a:t>
            </a:r>
            <a:r>
              <a:rPr lang="en-US" sz="1600" dirty="0" err="1"/>
              <a:t>choicing</a:t>
            </a:r>
            <a:r>
              <a:rPr lang="en-US" sz="1600" dirty="0"/>
              <a:t> of a suitable price of the product is very important for its subsequent commercialization, in the market taking into account the value and the price of the same.</a:t>
            </a:r>
          </a:p>
          <a:p>
            <a:br>
              <a:rPr lang="en-US" sz="1600" dirty="0"/>
            </a:br>
            <a:endParaRPr lang="es-ES" sz="1600" dirty="0"/>
          </a:p>
        </p:txBody>
      </p:sp>
    </p:spTree>
    <p:extLst>
      <p:ext uri="{BB962C8B-B14F-4D97-AF65-F5344CB8AC3E}">
        <p14:creationId xmlns:p14="http://schemas.microsoft.com/office/powerpoint/2010/main" val="15125835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42697" y="25195"/>
            <a:ext cx="8568794" cy="1263600"/>
          </a:xfrm>
        </p:spPr>
        <p:txBody>
          <a:bodyPr/>
          <a:lstStyle/>
          <a:p>
            <a:r>
              <a:rPr lang="es-ES" sz="3200" dirty="0" err="1">
                <a:solidFill>
                  <a:srgbClr val="F24F4F"/>
                </a:solidFill>
                <a:latin typeface="Cambria" panose="02040503050406030204" pitchFamily="18" charset="0"/>
              </a:rPr>
              <a:t>Introduction</a:t>
            </a:r>
            <a:r>
              <a:rPr lang="es-ES" sz="3200" dirty="0">
                <a:solidFill>
                  <a:srgbClr val="F24F4F"/>
                </a:solidFill>
                <a:latin typeface="Cambria" panose="02040503050406030204" pitchFamily="18" charset="0"/>
              </a:rPr>
              <a:t> to Marketing</a:t>
            </a:r>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
        <p:nvSpPr>
          <p:cNvPr id="9" name="3 CuadroTexto">
            <a:extLst>
              <a:ext uri="{FF2B5EF4-FFF2-40B4-BE49-F238E27FC236}">
                <a16:creationId xmlns:a16="http://schemas.microsoft.com/office/drawing/2014/main" id="{F655CB7F-3F3C-44AF-95F0-BA5AAF36001B}"/>
              </a:ext>
            </a:extLst>
          </p:cNvPr>
          <p:cNvSpPr txBox="1"/>
          <p:nvPr/>
        </p:nvSpPr>
        <p:spPr>
          <a:xfrm>
            <a:off x="432450" y="206156"/>
            <a:ext cx="4139550" cy="523220"/>
          </a:xfrm>
          <a:prstGeom prst="rect">
            <a:avLst/>
          </a:prstGeom>
          <a:noFill/>
        </p:spPr>
        <p:txBody>
          <a:bodyPr wrap="square" rtlCol="0">
            <a:spAutoFit/>
          </a:bodyPr>
          <a:lstStyle/>
          <a:p>
            <a:r>
              <a:rPr lang="es-ES" dirty="0" err="1"/>
              <a:t>Unit</a:t>
            </a:r>
            <a:r>
              <a:rPr lang="es-ES" dirty="0"/>
              <a:t> 2. </a:t>
            </a:r>
            <a:r>
              <a:rPr lang="en-GB" dirty="0"/>
              <a:t>BRANDING AND COMPUNICATION FOR COMPETITIVENESS</a:t>
            </a:r>
            <a:endParaRPr lang="es-ES" dirty="0"/>
          </a:p>
        </p:txBody>
      </p:sp>
      <p:sp>
        <p:nvSpPr>
          <p:cNvPr id="11" name="Marcador de texto 10">
            <a:extLst>
              <a:ext uri="{FF2B5EF4-FFF2-40B4-BE49-F238E27FC236}">
                <a16:creationId xmlns:a16="http://schemas.microsoft.com/office/drawing/2014/main" id="{7A2EA65D-8E15-4A50-8D36-44B9150C124A}"/>
              </a:ext>
            </a:extLst>
          </p:cNvPr>
          <p:cNvSpPr>
            <a:spLocks noGrp="1"/>
          </p:cNvSpPr>
          <p:nvPr>
            <p:ph type="body" idx="1"/>
          </p:nvPr>
        </p:nvSpPr>
        <p:spPr>
          <a:xfrm>
            <a:off x="158491" y="1288795"/>
            <a:ext cx="8821410" cy="3123651"/>
          </a:xfrm>
        </p:spPr>
        <p:txBody>
          <a:bodyPr/>
          <a:lstStyle/>
          <a:p>
            <a:pPr lvl="0" algn="l"/>
            <a:r>
              <a:rPr lang="es-ES" sz="1600" dirty="0" err="1"/>
              <a:t>The</a:t>
            </a:r>
            <a:r>
              <a:rPr lang="es-ES" sz="1600" dirty="0"/>
              <a:t> </a:t>
            </a:r>
            <a:r>
              <a:rPr lang="es-ES" sz="1600" dirty="0" err="1"/>
              <a:t>product</a:t>
            </a:r>
            <a:r>
              <a:rPr lang="es-ES" sz="1600" dirty="0"/>
              <a:t> and </a:t>
            </a:r>
            <a:r>
              <a:rPr lang="es-ES" sz="1600" dirty="0" err="1"/>
              <a:t>distribution</a:t>
            </a:r>
            <a:r>
              <a:rPr lang="es-ES" sz="1600" dirty="0"/>
              <a:t> are </a:t>
            </a:r>
            <a:r>
              <a:rPr lang="es-ES" sz="1600" dirty="0" err="1"/>
              <a:t>long-term</a:t>
            </a:r>
            <a:r>
              <a:rPr lang="es-ES" sz="1600" dirty="0"/>
              <a:t> </a:t>
            </a:r>
            <a:r>
              <a:rPr lang="es-ES" sz="1600" dirty="0" err="1"/>
              <a:t>strategic</a:t>
            </a:r>
            <a:r>
              <a:rPr lang="es-ES" sz="1600" dirty="0"/>
              <a:t> </a:t>
            </a:r>
            <a:r>
              <a:rPr lang="es-ES" sz="1600" dirty="0" err="1"/>
              <a:t>instruments</a:t>
            </a:r>
            <a:r>
              <a:rPr lang="es-ES" sz="1600" dirty="0"/>
              <a:t>, </a:t>
            </a:r>
            <a:r>
              <a:rPr lang="es-ES" sz="1600" dirty="0" err="1"/>
              <a:t>since</a:t>
            </a:r>
            <a:r>
              <a:rPr lang="es-ES" sz="1600" dirty="0"/>
              <a:t> </a:t>
            </a:r>
            <a:r>
              <a:rPr lang="es-ES" sz="1600" dirty="0" err="1"/>
              <a:t>they</a:t>
            </a:r>
            <a:r>
              <a:rPr lang="es-ES" sz="1600" dirty="0"/>
              <a:t> </a:t>
            </a:r>
            <a:r>
              <a:rPr lang="es-ES" sz="1600" dirty="0" err="1"/>
              <a:t>cannot</a:t>
            </a:r>
            <a:r>
              <a:rPr lang="es-ES" sz="1600" dirty="0"/>
              <a:t> be </a:t>
            </a:r>
            <a:r>
              <a:rPr lang="es-ES" sz="1600" dirty="0" err="1"/>
              <a:t>modified</a:t>
            </a:r>
            <a:r>
              <a:rPr lang="es-ES" sz="1600" dirty="0"/>
              <a:t> </a:t>
            </a:r>
            <a:r>
              <a:rPr lang="es-ES" sz="1600" dirty="0" err="1"/>
              <a:t>immediately</a:t>
            </a:r>
            <a:r>
              <a:rPr lang="es-ES" sz="1600" dirty="0"/>
              <a:t>, and </a:t>
            </a:r>
            <a:r>
              <a:rPr lang="es-ES" sz="1600" dirty="0" err="1"/>
              <a:t>their</a:t>
            </a:r>
            <a:r>
              <a:rPr lang="es-ES" sz="1600" dirty="0"/>
              <a:t> use </a:t>
            </a:r>
            <a:r>
              <a:rPr lang="es-ES" sz="1600" dirty="0" err="1"/>
              <a:t>must</a:t>
            </a:r>
            <a:r>
              <a:rPr lang="es-ES" sz="1600" dirty="0"/>
              <a:t> be </a:t>
            </a:r>
            <a:r>
              <a:rPr lang="es-ES" sz="1600" dirty="0" err="1"/>
              <a:t>conveniently</a:t>
            </a:r>
            <a:r>
              <a:rPr lang="es-ES" sz="1600" dirty="0"/>
              <a:t> </a:t>
            </a:r>
            <a:r>
              <a:rPr lang="es-ES" sz="1600" dirty="0" err="1"/>
              <a:t>planned</a:t>
            </a:r>
            <a:r>
              <a:rPr lang="es-ES" sz="1600" dirty="0"/>
              <a:t>. </a:t>
            </a:r>
          </a:p>
          <a:p>
            <a:pPr lvl="0" algn="l"/>
            <a:endParaRPr lang="es-ES" sz="1600" dirty="0"/>
          </a:p>
          <a:p>
            <a:pPr lvl="0" algn="l"/>
            <a:r>
              <a:rPr lang="es-ES" sz="1600" dirty="0"/>
              <a:t>Price and </a:t>
            </a:r>
            <a:r>
              <a:rPr lang="es-ES" sz="1600" dirty="0" err="1"/>
              <a:t>promotion</a:t>
            </a:r>
            <a:r>
              <a:rPr lang="es-ES" sz="1600" dirty="0"/>
              <a:t> are </a:t>
            </a:r>
            <a:r>
              <a:rPr lang="es-ES" sz="1600" dirty="0" err="1"/>
              <a:t>tactical</a:t>
            </a:r>
            <a:r>
              <a:rPr lang="es-ES" sz="1600" dirty="0"/>
              <a:t> </a:t>
            </a:r>
            <a:r>
              <a:rPr lang="es-ES" sz="1600" dirty="0" err="1"/>
              <a:t>instruments</a:t>
            </a:r>
            <a:r>
              <a:rPr lang="es-ES" sz="1600" dirty="0"/>
              <a:t>, </a:t>
            </a:r>
            <a:r>
              <a:rPr lang="es-ES" sz="1600" dirty="0" err="1"/>
              <a:t>since</a:t>
            </a:r>
            <a:r>
              <a:rPr lang="es-ES" sz="1600" dirty="0"/>
              <a:t> </a:t>
            </a:r>
            <a:r>
              <a:rPr lang="es-ES" sz="1600" dirty="0" err="1"/>
              <a:t>they</a:t>
            </a:r>
            <a:r>
              <a:rPr lang="es-ES" sz="1600" dirty="0"/>
              <a:t> can be </a:t>
            </a:r>
            <a:r>
              <a:rPr lang="es-ES" sz="1600" dirty="0" err="1"/>
              <a:t>modified</a:t>
            </a:r>
            <a:r>
              <a:rPr lang="es-ES" sz="1600" dirty="0"/>
              <a:t> </a:t>
            </a:r>
            <a:r>
              <a:rPr lang="es-ES" sz="1600" dirty="0" err="1"/>
              <a:t>easily</a:t>
            </a:r>
            <a:r>
              <a:rPr lang="es-ES" sz="1600" dirty="0"/>
              <a:t> and </a:t>
            </a:r>
            <a:r>
              <a:rPr lang="es-ES" sz="1600" dirty="0" err="1"/>
              <a:t>quickly</a:t>
            </a:r>
            <a:r>
              <a:rPr lang="es-ES" sz="1600" dirty="0"/>
              <a:t>.</a:t>
            </a:r>
            <a:r>
              <a:rPr lang="en-US" sz="1600" dirty="0"/>
              <a:t>)</a:t>
            </a:r>
          </a:p>
          <a:p>
            <a:pPr marL="139700" lvl="0" indent="0" algn="l">
              <a:buNone/>
            </a:pPr>
            <a:endParaRPr lang="en-US" sz="1600" dirty="0"/>
          </a:p>
          <a:p>
            <a:pPr lvl="0" algn="l"/>
            <a:r>
              <a:rPr lang="es-ES" sz="1600" dirty="0" err="1"/>
              <a:t>The</a:t>
            </a:r>
            <a:r>
              <a:rPr lang="es-ES" sz="1600" dirty="0"/>
              <a:t> </a:t>
            </a:r>
            <a:r>
              <a:rPr lang="es-ES" sz="1600" dirty="0" err="1"/>
              <a:t>Art&amp;Craft</a:t>
            </a:r>
            <a:r>
              <a:rPr lang="es-ES" sz="1600" dirty="0"/>
              <a:t> </a:t>
            </a:r>
            <a:r>
              <a:rPr lang="es-ES" sz="1600" dirty="0" err="1"/>
              <a:t>microenterprises</a:t>
            </a:r>
            <a:r>
              <a:rPr lang="es-ES" sz="1600" dirty="0"/>
              <a:t> </a:t>
            </a:r>
            <a:r>
              <a:rPr lang="es-ES" sz="1600" dirty="0" err="1"/>
              <a:t>must</a:t>
            </a:r>
            <a:r>
              <a:rPr lang="es-ES" sz="1600" dirty="0"/>
              <a:t> </a:t>
            </a:r>
            <a:r>
              <a:rPr lang="es-ES" sz="1600" dirty="0" err="1"/>
              <a:t>make</a:t>
            </a:r>
            <a:r>
              <a:rPr lang="es-ES" sz="1600" dirty="0"/>
              <a:t> a </a:t>
            </a:r>
            <a:r>
              <a:rPr lang="es-ES" sz="1600" dirty="0" err="1"/>
              <a:t>study</a:t>
            </a:r>
            <a:r>
              <a:rPr lang="es-ES" sz="1600" dirty="0"/>
              <a:t> of </a:t>
            </a:r>
            <a:r>
              <a:rPr lang="es-ES" sz="1600" dirty="0" err="1"/>
              <a:t>these</a:t>
            </a:r>
            <a:r>
              <a:rPr lang="es-ES" sz="1600" dirty="0"/>
              <a:t> </a:t>
            </a:r>
            <a:r>
              <a:rPr lang="es-ES" sz="1600" dirty="0" err="1"/>
              <a:t>elements</a:t>
            </a:r>
            <a:r>
              <a:rPr lang="es-ES" sz="1600" dirty="0"/>
              <a:t> </a:t>
            </a:r>
            <a:r>
              <a:rPr lang="es-ES" sz="1600" dirty="0" err="1"/>
              <a:t>by</a:t>
            </a:r>
            <a:r>
              <a:rPr lang="es-ES" sz="1600" dirty="0"/>
              <a:t> </a:t>
            </a:r>
            <a:r>
              <a:rPr lang="es-ES" sz="1600" dirty="0" err="1"/>
              <a:t>executing</a:t>
            </a:r>
            <a:r>
              <a:rPr lang="es-ES" sz="1600" dirty="0"/>
              <a:t> a SWOT </a:t>
            </a:r>
            <a:r>
              <a:rPr lang="es-ES" sz="1600" dirty="0" err="1"/>
              <a:t>analysis</a:t>
            </a:r>
            <a:r>
              <a:rPr lang="es-ES" sz="1600" dirty="0"/>
              <a:t> (</a:t>
            </a:r>
            <a:r>
              <a:rPr lang="es-ES" sz="1600" dirty="0" err="1"/>
              <a:t>weaknesses</a:t>
            </a:r>
            <a:r>
              <a:rPr lang="es-ES" sz="1600" dirty="0"/>
              <a:t>, </a:t>
            </a:r>
            <a:r>
              <a:rPr lang="es-ES" sz="1600" dirty="0" err="1"/>
              <a:t>threats</a:t>
            </a:r>
            <a:r>
              <a:rPr lang="es-ES" sz="1600" dirty="0"/>
              <a:t>, </a:t>
            </a:r>
            <a:r>
              <a:rPr lang="es-ES" sz="1600" dirty="0" err="1"/>
              <a:t>strengths</a:t>
            </a:r>
            <a:r>
              <a:rPr lang="es-ES" sz="1600" dirty="0"/>
              <a:t> and </a:t>
            </a:r>
            <a:r>
              <a:rPr lang="es-ES" sz="1600" dirty="0" err="1"/>
              <a:t>opportunities</a:t>
            </a:r>
            <a:r>
              <a:rPr lang="es-ES" sz="1600" dirty="0"/>
              <a:t>) of </a:t>
            </a:r>
            <a:r>
              <a:rPr lang="es-ES" sz="1600" dirty="0" err="1"/>
              <a:t>the</a:t>
            </a:r>
            <a:r>
              <a:rPr lang="es-ES" sz="1600" dirty="0"/>
              <a:t> </a:t>
            </a:r>
            <a:r>
              <a:rPr lang="es-ES" sz="1600" dirty="0" err="1"/>
              <a:t>company</a:t>
            </a:r>
            <a:r>
              <a:rPr lang="es-ES" sz="1600" dirty="0"/>
              <a:t>, </a:t>
            </a:r>
            <a:r>
              <a:rPr lang="es-ES" sz="1600" dirty="0" err="1"/>
              <a:t>before</a:t>
            </a:r>
            <a:r>
              <a:rPr lang="es-ES" sz="1600" dirty="0"/>
              <a:t> </a:t>
            </a:r>
            <a:r>
              <a:rPr lang="es-ES" sz="1600" dirty="0" err="1"/>
              <a:t>entering</a:t>
            </a:r>
            <a:r>
              <a:rPr lang="es-ES" sz="1600" dirty="0"/>
              <a:t> </a:t>
            </a:r>
            <a:r>
              <a:rPr lang="es-ES" sz="1600" dirty="0" err="1"/>
              <a:t>into</a:t>
            </a:r>
            <a:r>
              <a:rPr lang="es-ES" sz="1600" dirty="0"/>
              <a:t> </a:t>
            </a:r>
            <a:r>
              <a:rPr lang="es-ES" sz="1600" dirty="0" err="1"/>
              <a:t>important</a:t>
            </a:r>
            <a:r>
              <a:rPr lang="es-ES" sz="1600" dirty="0"/>
              <a:t> </a:t>
            </a:r>
            <a:r>
              <a:rPr lang="es-ES" sz="1600" dirty="0" err="1"/>
              <a:t>decisions</a:t>
            </a:r>
            <a:r>
              <a:rPr lang="es-ES" sz="1600" dirty="0"/>
              <a:t>.</a:t>
            </a:r>
            <a:endParaRPr lang="en-US" sz="1600" dirty="0"/>
          </a:p>
        </p:txBody>
      </p:sp>
    </p:spTree>
    <p:extLst>
      <p:ext uri="{BB962C8B-B14F-4D97-AF65-F5344CB8AC3E}">
        <p14:creationId xmlns:p14="http://schemas.microsoft.com/office/powerpoint/2010/main" val="18014493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Google Shape;460;p33"/>
          <p:cNvSpPr txBox="1">
            <a:spLocks noGrp="1"/>
          </p:cNvSpPr>
          <p:nvPr>
            <p:ph type="title"/>
          </p:nvPr>
        </p:nvSpPr>
        <p:spPr>
          <a:xfrm>
            <a:off x="916125" y="1219525"/>
            <a:ext cx="7138200" cy="120502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sz="6000">
                <a:solidFill>
                  <a:srgbClr val="E06666"/>
                </a:solidFill>
                <a:latin typeface="Cambria"/>
                <a:ea typeface="Cambria"/>
                <a:cs typeface="Cambria"/>
                <a:sym typeface="Cambria"/>
              </a:rPr>
              <a:t>THANKS!</a:t>
            </a:r>
            <a:endParaRPr sz="6000" b="0">
              <a:latin typeface="Cambria"/>
              <a:ea typeface="Cambria"/>
              <a:cs typeface="Cambria"/>
              <a:sym typeface="Cambria"/>
            </a:endParaRPr>
          </a:p>
        </p:txBody>
      </p:sp>
      <p:sp>
        <p:nvSpPr>
          <p:cNvPr id="461" name="Google Shape;461;p33"/>
          <p:cNvSpPr/>
          <p:nvPr/>
        </p:nvSpPr>
        <p:spPr>
          <a:xfrm rot="10800000" flipH="1">
            <a:off x="-31700" y="2916425"/>
            <a:ext cx="9207378" cy="2234250"/>
          </a:xfrm>
          <a:prstGeom prst="flowChartDocument">
            <a:avLst/>
          </a:prstGeom>
          <a:solidFill>
            <a:srgbClr val="E06666"/>
          </a:solidFill>
          <a:ln w="9525" cap="flat" cmpd="sng">
            <a:solidFill>
              <a:srgbClr val="EA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 name="Google Shape;441;p31"/>
          <p:cNvPicPr preferRelativeResize="0"/>
          <p:nvPr/>
        </p:nvPicPr>
        <p:blipFill>
          <a:blip r:embed="rId3">
            <a:alphaModFix/>
          </a:blip>
          <a:stretch>
            <a:fillRect/>
          </a:stretch>
        </p:blipFill>
        <p:spPr>
          <a:xfrm>
            <a:off x="311368" y="78555"/>
            <a:ext cx="1787596" cy="884336"/>
          </a:xfrm>
          <a:prstGeom prst="rect">
            <a:avLst/>
          </a:prstGeom>
          <a:noFill/>
          <a:ln>
            <a:noFill/>
          </a:ln>
        </p:spPr>
      </p:pic>
      <p:pic>
        <p:nvPicPr>
          <p:cNvPr id="5" name="Google Shape;442;p31"/>
          <p:cNvPicPr preferRelativeResize="0"/>
          <p:nvPr/>
        </p:nvPicPr>
        <p:blipFill>
          <a:blip r:embed="rId4">
            <a:alphaModFix/>
          </a:blip>
          <a:stretch>
            <a:fillRect/>
          </a:stretch>
        </p:blipFill>
        <p:spPr>
          <a:xfrm>
            <a:off x="6885710" y="151705"/>
            <a:ext cx="2094192" cy="52716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pic>
        <p:nvPicPr>
          <p:cNvPr id="442" name="Google Shape;442;p31"/>
          <p:cNvPicPr preferRelativeResize="0"/>
          <p:nvPr/>
        </p:nvPicPr>
        <p:blipFill>
          <a:blip r:embed="rId3">
            <a:alphaModFix/>
          </a:blip>
          <a:stretch>
            <a:fillRect/>
          </a:stretch>
        </p:blipFill>
        <p:spPr>
          <a:xfrm>
            <a:off x="7065975" y="133125"/>
            <a:ext cx="1913926" cy="416680"/>
          </a:xfrm>
          <a:prstGeom prst="rect">
            <a:avLst/>
          </a:prstGeom>
          <a:noFill/>
          <a:ln>
            <a:noFill/>
          </a:ln>
        </p:spPr>
      </p:pic>
      <p:sp>
        <p:nvSpPr>
          <p:cNvPr id="444" name="Google Shape;444;p31"/>
          <p:cNvSpPr txBox="1">
            <a:spLocks noGrp="1"/>
          </p:cNvSpPr>
          <p:nvPr>
            <p:ph type="title"/>
          </p:nvPr>
        </p:nvSpPr>
        <p:spPr>
          <a:xfrm>
            <a:off x="1503218" y="1246220"/>
            <a:ext cx="6229425" cy="1586432"/>
          </a:xfrm>
          <a:prstGeom prst="rect">
            <a:avLst/>
          </a:prstGeom>
        </p:spPr>
        <p:txBody>
          <a:bodyPr spcFirstLastPara="1" wrap="square" lIns="91425" tIns="91425" rIns="91425" bIns="91425" anchor="t" anchorCtr="0">
            <a:noAutofit/>
          </a:bodyPr>
          <a:lstStyle/>
          <a:p>
            <a:pPr lvl="0"/>
            <a:r>
              <a:rPr lang="es" sz="3200" b="0" dirty="0">
                <a:solidFill>
                  <a:srgbClr val="E06666"/>
                </a:solidFill>
                <a:latin typeface="Cambria"/>
                <a:ea typeface="Cambria"/>
                <a:cs typeface="Cambria"/>
                <a:sym typeface="Cambria"/>
              </a:rPr>
              <a:t>Module 2</a:t>
            </a:r>
            <a:r>
              <a:rPr lang="es-ES" sz="3200" b="0" dirty="0">
                <a:solidFill>
                  <a:srgbClr val="E06666"/>
                </a:solidFill>
                <a:latin typeface="Cambria"/>
                <a:ea typeface="Cambria"/>
                <a:cs typeface="Cambria"/>
                <a:sym typeface="Cambria"/>
              </a:rPr>
              <a:t> </a:t>
            </a:r>
            <a:br>
              <a:rPr lang="es-ES" sz="3200" b="0" dirty="0">
                <a:solidFill>
                  <a:srgbClr val="E06666"/>
                </a:solidFill>
                <a:latin typeface="Cambria"/>
                <a:ea typeface="Cambria"/>
                <a:cs typeface="Cambria"/>
                <a:sym typeface="Cambria"/>
              </a:rPr>
            </a:br>
            <a:r>
              <a:rPr lang="en-US" sz="3200" b="0" dirty="0">
                <a:solidFill>
                  <a:srgbClr val="E06666"/>
                </a:solidFill>
                <a:latin typeface="Cambria"/>
                <a:ea typeface="Cambria"/>
                <a:cs typeface="Cambria"/>
                <a:sym typeface="Cambria"/>
              </a:rPr>
              <a:t>STRATEGY FOR ART-STARTUPS &amp; ART-PRENEURS &amp; ART-FIRMS</a:t>
            </a:r>
            <a:endParaRPr sz="3200" b="0" dirty="0">
              <a:latin typeface="Cambria"/>
              <a:ea typeface="Cambria"/>
              <a:cs typeface="Cambria"/>
              <a:sym typeface="Cambria"/>
            </a:endParaRPr>
          </a:p>
        </p:txBody>
      </p:sp>
      <p:sp>
        <p:nvSpPr>
          <p:cNvPr id="6"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8" name="Google Shape;441;p31"/>
          <p:cNvPicPr preferRelativeResize="0"/>
          <p:nvPr/>
        </p:nvPicPr>
        <p:blipFill>
          <a:blip r:embed="rId4">
            <a:alphaModFix/>
          </a:blip>
          <a:stretch>
            <a:fillRect/>
          </a:stretch>
        </p:blipFill>
        <p:spPr>
          <a:xfrm>
            <a:off x="7380895" y="4325687"/>
            <a:ext cx="1715527" cy="8154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06808" y="1282730"/>
            <a:ext cx="7551999" cy="2304230"/>
          </a:xfrm>
        </p:spPr>
        <p:txBody>
          <a:bodyPr/>
          <a:lstStyle/>
          <a:p>
            <a:r>
              <a:rPr lang="es-ES" b="0" dirty="0">
                <a:solidFill>
                  <a:srgbClr val="F24F4F"/>
                </a:solidFill>
                <a:latin typeface="Cambria" panose="02040503050406030204" pitchFamily="18" charset="0"/>
              </a:rPr>
              <a:t>UNIT 2</a:t>
            </a:r>
            <a:br>
              <a:rPr lang="es-ES" b="0" dirty="0">
                <a:solidFill>
                  <a:srgbClr val="F24F4F"/>
                </a:solidFill>
                <a:latin typeface="Cambria" panose="02040503050406030204" pitchFamily="18" charset="0"/>
              </a:rPr>
            </a:br>
            <a:r>
              <a:rPr lang="en-US" b="0" dirty="0">
                <a:solidFill>
                  <a:srgbClr val="F24F4F"/>
                </a:solidFill>
                <a:latin typeface="Cambria" panose="02040503050406030204" pitchFamily="18" charset="0"/>
              </a:rPr>
              <a:t>BRANDING AND COMMUNICATION  FOR COMPETITIVENESS</a:t>
            </a:r>
            <a:endParaRPr lang="es-ES" b="0" dirty="0">
              <a:solidFill>
                <a:srgbClr val="F24F4F"/>
              </a:solidFill>
              <a:latin typeface="Cambria" panose="02040503050406030204" pitchFamily="18" charset="0"/>
            </a:endParaRPr>
          </a:p>
        </p:txBody>
      </p:sp>
      <p:sp>
        <p:nvSpPr>
          <p:cNvPr id="4"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5"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6" name="Google Shape;441;p31"/>
          <p:cNvPicPr preferRelativeResize="0"/>
          <p:nvPr/>
        </p:nvPicPr>
        <p:blipFill>
          <a:blip r:embed="rId2">
            <a:alphaModFix/>
          </a:blip>
          <a:stretch>
            <a:fillRect/>
          </a:stretch>
        </p:blipFill>
        <p:spPr>
          <a:xfrm>
            <a:off x="5208950" y="-12"/>
            <a:ext cx="1715527" cy="815400"/>
          </a:xfrm>
          <a:prstGeom prst="rect">
            <a:avLst/>
          </a:prstGeom>
          <a:noFill/>
          <a:ln>
            <a:noFill/>
          </a:ln>
        </p:spPr>
      </p:pic>
      <p:pic>
        <p:nvPicPr>
          <p:cNvPr id="7" name="Google Shape;442;p31"/>
          <p:cNvPicPr preferRelativeResize="0"/>
          <p:nvPr/>
        </p:nvPicPr>
        <p:blipFill>
          <a:blip r:embed="rId3">
            <a:alphaModFix/>
          </a:blip>
          <a:stretch>
            <a:fillRect/>
          </a:stretch>
        </p:blipFill>
        <p:spPr>
          <a:xfrm>
            <a:off x="7065975" y="133125"/>
            <a:ext cx="1913926" cy="416680"/>
          </a:xfrm>
          <a:prstGeom prst="rect">
            <a:avLst/>
          </a:prstGeom>
          <a:noFill/>
          <a:ln>
            <a:noFill/>
          </a:ln>
        </p:spPr>
      </p:pic>
    </p:spTree>
    <p:extLst>
      <p:ext uri="{BB962C8B-B14F-4D97-AF65-F5344CB8AC3E}">
        <p14:creationId xmlns:p14="http://schemas.microsoft.com/office/powerpoint/2010/main" val="33247855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00458" y="325683"/>
            <a:ext cx="7138200" cy="1263600"/>
          </a:xfrm>
        </p:spPr>
        <p:txBody>
          <a:bodyPr/>
          <a:lstStyle/>
          <a:p>
            <a:r>
              <a:rPr lang="es-ES" dirty="0" err="1">
                <a:solidFill>
                  <a:srgbClr val="F24F4F"/>
                </a:solidFill>
                <a:latin typeface="Cambria" panose="02040503050406030204" pitchFamily="18" charset="0"/>
              </a:rPr>
              <a:t>Learning</a:t>
            </a:r>
            <a:r>
              <a:rPr lang="es-ES" dirty="0">
                <a:solidFill>
                  <a:srgbClr val="F24F4F"/>
                </a:solidFill>
                <a:latin typeface="Cambria" panose="02040503050406030204" pitchFamily="18" charset="0"/>
              </a:rPr>
              <a:t> </a:t>
            </a:r>
            <a:r>
              <a:rPr lang="es-ES" dirty="0" err="1">
                <a:solidFill>
                  <a:srgbClr val="F24F4F"/>
                </a:solidFill>
                <a:latin typeface="Cambria" panose="02040503050406030204" pitchFamily="18" charset="0"/>
              </a:rPr>
              <a:t>objectives</a:t>
            </a:r>
            <a:endParaRPr lang="es-ES" dirty="0">
              <a:solidFill>
                <a:srgbClr val="F24F4F"/>
              </a:solidFill>
              <a:latin typeface="Cambria" panose="02040503050406030204" pitchFamily="18" charset="0"/>
            </a:endParaRPr>
          </a:p>
        </p:txBody>
      </p:sp>
      <p:sp>
        <p:nvSpPr>
          <p:cNvPr id="3" name="2 Marcador de texto"/>
          <p:cNvSpPr>
            <a:spLocks noGrp="1"/>
          </p:cNvSpPr>
          <p:nvPr>
            <p:ph type="body" idx="1"/>
          </p:nvPr>
        </p:nvSpPr>
        <p:spPr>
          <a:xfrm>
            <a:off x="824345" y="1951041"/>
            <a:ext cx="7759818" cy="2471669"/>
          </a:xfrm>
        </p:spPr>
        <p:txBody>
          <a:bodyPr/>
          <a:lstStyle/>
          <a:p>
            <a:pPr lvl="0" algn="l"/>
            <a:r>
              <a:rPr lang="es-ES" sz="1600" dirty="0" err="1"/>
              <a:t>Knowing</a:t>
            </a:r>
            <a:r>
              <a:rPr lang="es-ES" sz="1600" dirty="0"/>
              <a:t> </a:t>
            </a:r>
            <a:r>
              <a:rPr lang="es-ES" sz="1600" dirty="0" err="1"/>
              <a:t>the</a:t>
            </a:r>
            <a:r>
              <a:rPr lang="es-ES" sz="1600" dirty="0"/>
              <a:t> </a:t>
            </a:r>
            <a:r>
              <a:rPr lang="es-ES" sz="1600" dirty="0" err="1"/>
              <a:t>importance</a:t>
            </a:r>
            <a:r>
              <a:rPr lang="es-ES" sz="1600" dirty="0"/>
              <a:t> of marketing and </a:t>
            </a:r>
            <a:r>
              <a:rPr lang="es-ES" sz="1600" dirty="0" err="1"/>
              <a:t>communication</a:t>
            </a:r>
            <a:r>
              <a:rPr lang="es-ES" sz="1600" dirty="0"/>
              <a:t> in </a:t>
            </a:r>
            <a:r>
              <a:rPr lang="es-ES" sz="1600" dirty="0" err="1"/>
              <a:t>the</a:t>
            </a:r>
            <a:r>
              <a:rPr lang="es-ES" sz="1600" dirty="0"/>
              <a:t> </a:t>
            </a:r>
            <a:r>
              <a:rPr lang="es-ES" sz="1600" dirty="0" err="1"/>
              <a:t>company</a:t>
            </a:r>
            <a:endParaRPr lang="es-ES" sz="1600" dirty="0"/>
          </a:p>
          <a:p>
            <a:pPr marL="139700" lvl="0" indent="0" algn="l">
              <a:buNone/>
            </a:pPr>
            <a:endParaRPr lang="es-ES" sz="1600" dirty="0"/>
          </a:p>
          <a:p>
            <a:pPr lvl="0" algn="l"/>
            <a:r>
              <a:rPr lang="es-ES" sz="1600" dirty="0" err="1"/>
              <a:t>Knowing</a:t>
            </a:r>
            <a:r>
              <a:rPr lang="es-ES" sz="1600" dirty="0"/>
              <a:t> </a:t>
            </a:r>
            <a:r>
              <a:rPr lang="es-ES" sz="1600" dirty="0" err="1"/>
              <a:t>how</a:t>
            </a:r>
            <a:r>
              <a:rPr lang="es-ES" sz="1600" dirty="0"/>
              <a:t> to </a:t>
            </a:r>
            <a:r>
              <a:rPr lang="es-ES" sz="1600" dirty="0" err="1"/>
              <a:t>differentiate</a:t>
            </a:r>
            <a:r>
              <a:rPr lang="es-ES" sz="1600" dirty="0"/>
              <a:t> </a:t>
            </a:r>
            <a:r>
              <a:rPr lang="es-ES" sz="1600" dirty="0" err="1"/>
              <a:t>concepts</a:t>
            </a:r>
            <a:r>
              <a:rPr lang="es-ES" sz="1600" dirty="0"/>
              <a:t> </a:t>
            </a:r>
            <a:r>
              <a:rPr lang="es-ES" sz="1600" dirty="0" err="1"/>
              <a:t>related</a:t>
            </a:r>
            <a:r>
              <a:rPr lang="es-ES" sz="1600" dirty="0"/>
              <a:t> to </a:t>
            </a:r>
            <a:r>
              <a:rPr lang="es-ES" sz="1600" dirty="0" err="1"/>
              <a:t>brand</a:t>
            </a:r>
            <a:r>
              <a:rPr lang="es-ES" sz="1600" dirty="0"/>
              <a:t> </a:t>
            </a:r>
            <a:r>
              <a:rPr lang="es-ES" sz="1600" dirty="0" err="1"/>
              <a:t>management</a:t>
            </a:r>
            <a:endParaRPr lang="es-ES" sz="1600" dirty="0"/>
          </a:p>
          <a:p>
            <a:pPr marL="139700" lvl="0" indent="0" algn="l">
              <a:buNone/>
            </a:pPr>
            <a:endParaRPr lang="es-ES" sz="1600" dirty="0"/>
          </a:p>
          <a:p>
            <a:pPr lvl="0" algn="l"/>
            <a:r>
              <a:rPr lang="it-IT" sz="1600" dirty="0"/>
              <a:t>Differentiating </a:t>
            </a:r>
            <a:r>
              <a:rPr lang="es-ES" sz="1600" dirty="0" err="1"/>
              <a:t>between</a:t>
            </a:r>
            <a:r>
              <a:rPr lang="es-ES" sz="1600" dirty="0"/>
              <a:t> </a:t>
            </a:r>
            <a:r>
              <a:rPr lang="es-ES" sz="1600" dirty="0" err="1"/>
              <a:t>communication</a:t>
            </a:r>
            <a:r>
              <a:rPr lang="es-ES" sz="1600" dirty="0"/>
              <a:t> and marketing </a:t>
            </a:r>
            <a:r>
              <a:rPr lang="es-ES" sz="1600" dirty="0" err="1"/>
              <a:t>functionalities</a:t>
            </a:r>
            <a:endParaRPr lang="es-ES" sz="1600" dirty="0"/>
          </a:p>
          <a:p>
            <a:pPr lvl="0" algn="l"/>
            <a:endParaRPr lang="es-ES" sz="1600" dirty="0"/>
          </a:p>
          <a:p>
            <a:pPr lvl="0" algn="l"/>
            <a:r>
              <a:rPr lang="es-ES" sz="1600" dirty="0" err="1"/>
              <a:t>Focusing</a:t>
            </a:r>
            <a:r>
              <a:rPr lang="es-ES" sz="1600" dirty="0"/>
              <a:t> </a:t>
            </a:r>
            <a:r>
              <a:rPr lang="es-ES" sz="1600" dirty="0" err="1"/>
              <a:t>on</a:t>
            </a:r>
            <a:r>
              <a:rPr lang="es-ES" sz="1600" dirty="0"/>
              <a:t> </a:t>
            </a:r>
            <a:r>
              <a:rPr lang="es-ES" sz="1600" dirty="0" err="1"/>
              <a:t>the</a:t>
            </a:r>
            <a:r>
              <a:rPr lang="es-ES" sz="1600" dirty="0"/>
              <a:t> </a:t>
            </a:r>
            <a:r>
              <a:rPr lang="es-ES" sz="1600" dirty="0" err="1"/>
              <a:t>elements</a:t>
            </a:r>
            <a:r>
              <a:rPr lang="es-ES" sz="1600" dirty="0"/>
              <a:t> of </a:t>
            </a:r>
            <a:r>
              <a:rPr lang="es-ES" sz="1600" dirty="0" err="1"/>
              <a:t>business</a:t>
            </a:r>
            <a:r>
              <a:rPr lang="es-ES" sz="1600" dirty="0"/>
              <a:t> </a:t>
            </a:r>
            <a:r>
              <a:rPr lang="es-ES" sz="1600" dirty="0" err="1"/>
              <a:t>management</a:t>
            </a:r>
            <a:r>
              <a:rPr lang="es-ES" sz="1600" dirty="0"/>
              <a:t>, </a:t>
            </a:r>
            <a:r>
              <a:rPr lang="es-ES" sz="1600" dirty="0" err="1"/>
              <a:t>advertising</a:t>
            </a:r>
            <a:r>
              <a:rPr lang="es-ES" sz="1600" dirty="0"/>
              <a:t>, </a:t>
            </a:r>
            <a:r>
              <a:rPr lang="es-ES" sz="1600" dirty="0" err="1"/>
              <a:t>public</a:t>
            </a:r>
            <a:r>
              <a:rPr lang="es-ES" sz="1600" dirty="0"/>
              <a:t> </a:t>
            </a:r>
            <a:r>
              <a:rPr lang="es-ES" sz="1600" dirty="0" err="1"/>
              <a:t>relations</a:t>
            </a:r>
            <a:r>
              <a:rPr lang="es-ES" sz="1600" dirty="0"/>
              <a:t> and marketing</a:t>
            </a:r>
          </a:p>
          <a:p>
            <a:pPr lvl="0" algn="l"/>
            <a:endParaRPr lang="es-ES" sz="1600" dirty="0"/>
          </a:p>
          <a:p>
            <a:endParaRPr lang="es-ES" sz="1600" dirty="0"/>
          </a:p>
        </p:txBody>
      </p:sp>
      <p:sp>
        <p:nvSpPr>
          <p:cNvPr id="4" name="3 CuadroTexto"/>
          <p:cNvSpPr txBox="1"/>
          <p:nvPr/>
        </p:nvSpPr>
        <p:spPr>
          <a:xfrm>
            <a:off x="432450" y="206156"/>
            <a:ext cx="4139550" cy="523220"/>
          </a:xfrm>
          <a:prstGeom prst="rect">
            <a:avLst/>
          </a:prstGeom>
          <a:noFill/>
        </p:spPr>
        <p:txBody>
          <a:bodyPr wrap="square" rtlCol="0">
            <a:spAutoFit/>
          </a:bodyPr>
          <a:lstStyle/>
          <a:p>
            <a:r>
              <a:rPr lang="es-ES" dirty="0" err="1"/>
              <a:t>Unit</a:t>
            </a:r>
            <a:r>
              <a:rPr lang="es-ES" dirty="0"/>
              <a:t> 2. </a:t>
            </a:r>
            <a:r>
              <a:rPr lang="en-GB" dirty="0"/>
              <a:t>BRANDING AND COMPUNICATION FOR COMPETITIVENESS</a:t>
            </a:r>
            <a:endParaRPr lang="es-ES" dirty="0"/>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Tree>
    <p:extLst>
      <p:ext uri="{BB962C8B-B14F-4D97-AF65-F5344CB8AC3E}">
        <p14:creationId xmlns:p14="http://schemas.microsoft.com/office/powerpoint/2010/main" val="17192299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92961" y="382571"/>
            <a:ext cx="7138200" cy="1263600"/>
          </a:xfrm>
        </p:spPr>
        <p:txBody>
          <a:bodyPr/>
          <a:lstStyle/>
          <a:p>
            <a:r>
              <a:rPr lang="en-GB" sz="3200" dirty="0">
                <a:solidFill>
                  <a:srgbClr val="F24F4F"/>
                </a:solidFill>
                <a:latin typeface="Cambria" panose="02040503050406030204" pitchFamily="18" charset="0"/>
              </a:rPr>
              <a:t>Branding for </a:t>
            </a:r>
            <a:r>
              <a:rPr lang="en-GB" sz="3200" dirty="0" err="1">
                <a:solidFill>
                  <a:srgbClr val="F24F4F"/>
                </a:solidFill>
                <a:latin typeface="Cambria" panose="02040503050406030204" pitchFamily="18" charset="0"/>
              </a:rPr>
              <a:t>Art&amp;Craft</a:t>
            </a:r>
            <a:r>
              <a:rPr lang="en-GB" sz="3200" dirty="0">
                <a:solidFill>
                  <a:srgbClr val="F24F4F"/>
                </a:solidFill>
                <a:latin typeface="Cambria" panose="02040503050406030204" pitchFamily="18" charset="0"/>
              </a:rPr>
              <a:t> microenterprises</a:t>
            </a:r>
            <a:endParaRPr lang="es-ES" sz="3200" dirty="0">
              <a:solidFill>
                <a:srgbClr val="F24F4F"/>
              </a:solidFill>
              <a:latin typeface="Cambria" panose="02040503050406030204" pitchFamily="18" charset="0"/>
            </a:endParaRPr>
          </a:p>
        </p:txBody>
      </p:sp>
      <p:sp>
        <p:nvSpPr>
          <p:cNvPr id="3" name="2 Marcador de texto"/>
          <p:cNvSpPr>
            <a:spLocks noGrp="1"/>
          </p:cNvSpPr>
          <p:nvPr>
            <p:ph type="body" idx="1"/>
          </p:nvPr>
        </p:nvSpPr>
        <p:spPr>
          <a:xfrm>
            <a:off x="242696" y="1530220"/>
            <a:ext cx="8215503" cy="3540543"/>
          </a:xfrm>
        </p:spPr>
        <p:txBody>
          <a:bodyPr/>
          <a:lstStyle/>
          <a:p>
            <a:pPr lvl="0" algn="l"/>
            <a:r>
              <a:rPr lang="es-ES" sz="1600" dirty="0" err="1"/>
              <a:t>The</a:t>
            </a:r>
            <a:r>
              <a:rPr lang="es-ES" sz="1600" dirty="0"/>
              <a:t> logo </a:t>
            </a:r>
            <a:r>
              <a:rPr lang="es-ES" sz="1600" dirty="0" err="1"/>
              <a:t>is</a:t>
            </a:r>
            <a:r>
              <a:rPr lang="es-ES" sz="1600" dirty="0"/>
              <a:t> </a:t>
            </a:r>
            <a:r>
              <a:rPr lang="es-ES" sz="1600" dirty="0" err="1"/>
              <a:t>an</a:t>
            </a:r>
            <a:r>
              <a:rPr lang="es-ES" sz="1600" dirty="0"/>
              <a:t> </a:t>
            </a:r>
            <a:r>
              <a:rPr lang="es-ES" sz="1600" dirty="0" err="1"/>
              <a:t>expression</a:t>
            </a:r>
            <a:r>
              <a:rPr lang="es-ES" sz="1600" dirty="0"/>
              <a:t> of </a:t>
            </a:r>
            <a:r>
              <a:rPr lang="es-ES" sz="1600" dirty="0" err="1"/>
              <a:t>the</a:t>
            </a:r>
            <a:r>
              <a:rPr lang="es-ES" sz="1600" dirty="0"/>
              <a:t> </a:t>
            </a:r>
            <a:r>
              <a:rPr lang="es-ES" sz="1600" dirty="0" err="1"/>
              <a:t>brand</a:t>
            </a:r>
            <a:r>
              <a:rPr lang="es-ES" sz="1600" dirty="0"/>
              <a:t>, </a:t>
            </a:r>
            <a:r>
              <a:rPr lang="es-ES" sz="1600" dirty="0" err="1"/>
              <a:t>which</a:t>
            </a:r>
            <a:r>
              <a:rPr lang="es-ES" sz="1600" dirty="0"/>
              <a:t> </a:t>
            </a:r>
            <a:r>
              <a:rPr lang="es-ES" sz="1600" dirty="0" err="1"/>
              <a:t>associates</a:t>
            </a:r>
            <a:r>
              <a:rPr lang="es-ES" sz="1600" dirty="0"/>
              <a:t> </a:t>
            </a:r>
            <a:r>
              <a:rPr lang="es-ES" sz="1600" dirty="0" err="1"/>
              <a:t>some</a:t>
            </a:r>
            <a:r>
              <a:rPr lang="es-ES" sz="1600" dirty="0"/>
              <a:t> </a:t>
            </a:r>
            <a:r>
              <a:rPr lang="es-ES" sz="1600" dirty="0" err="1"/>
              <a:t>values</a:t>
            </a:r>
            <a:r>
              <a:rPr lang="es-ES" sz="1600" dirty="0"/>
              <a:t> ​​of </a:t>
            </a:r>
            <a:r>
              <a:rPr lang="es-ES" sz="1600" dirty="0" err="1"/>
              <a:t>the</a:t>
            </a:r>
            <a:r>
              <a:rPr lang="es-ES" sz="1600" dirty="0"/>
              <a:t> </a:t>
            </a:r>
            <a:r>
              <a:rPr lang="es-ES" sz="1600" dirty="0" err="1"/>
              <a:t>company</a:t>
            </a:r>
            <a:r>
              <a:rPr lang="es-ES" sz="1600" dirty="0"/>
              <a:t>, </a:t>
            </a:r>
            <a:r>
              <a:rPr lang="es-ES" sz="1600" dirty="0" err="1"/>
              <a:t>through</a:t>
            </a:r>
            <a:r>
              <a:rPr lang="es-ES" sz="1600" dirty="0"/>
              <a:t> </a:t>
            </a:r>
            <a:r>
              <a:rPr lang="es-ES" sz="1600" dirty="0" err="1"/>
              <a:t>the</a:t>
            </a:r>
            <a:r>
              <a:rPr lang="es-ES" sz="1600" dirty="0"/>
              <a:t> </a:t>
            </a:r>
            <a:r>
              <a:rPr lang="es-ES" sz="1600" dirty="0" err="1"/>
              <a:t>image</a:t>
            </a:r>
            <a:r>
              <a:rPr lang="es-ES" sz="1600" dirty="0"/>
              <a:t>. </a:t>
            </a:r>
            <a:r>
              <a:rPr lang="es-ES" sz="1600" dirty="0" err="1"/>
              <a:t>The</a:t>
            </a:r>
            <a:r>
              <a:rPr lang="es-ES" sz="1600" dirty="0"/>
              <a:t> </a:t>
            </a:r>
            <a:r>
              <a:rPr lang="es-ES" sz="1600" dirty="0" err="1"/>
              <a:t>image</a:t>
            </a:r>
            <a:r>
              <a:rPr lang="es-ES" sz="1600" dirty="0"/>
              <a:t> </a:t>
            </a:r>
            <a:r>
              <a:rPr lang="es-ES" sz="1600" dirty="0" err="1"/>
              <a:t>is</a:t>
            </a:r>
            <a:r>
              <a:rPr lang="es-ES" sz="1600" dirty="0"/>
              <a:t> a </a:t>
            </a:r>
            <a:r>
              <a:rPr lang="es-ES" sz="1600" dirty="0" err="1"/>
              <a:t>plot</a:t>
            </a:r>
            <a:r>
              <a:rPr lang="es-ES" sz="1600" dirty="0"/>
              <a:t> of </a:t>
            </a:r>
            <a:r>
              <a:rPr lang="es-ES" sz="1600" dirty="0" err="1"/>
              <a:t>the</a:t>
            </a:r>
            <a:r>
              <a:rPr lang="es-ES" sz="1600" dirty="0"/>
              <a:t> </a:t>
            </a:r>
            <a:r>
              <a:rPr lang="es-ES" sz="1600" dirty="0" err="1"/>
              <a:t>public</a:t>
            </a:r>
            <a:r>
              <a:rPr lang="es-ES" sz="1600" dirty="0"/>
              <a:t>, </a:t>
            </a:r>
            <a:r>
              <a:rPr lang="es-ES" sz="1600" dirty="0" err="1"/>
              <a:t>while</a:t>
            </a:r>
            <a:r>
              <a:rPr lang="es-ES" sz="1600" dirty="0"/>
              <a:t> </a:t>
            </a:r>
            <a:r>
              <a:rPr lang="es-ES" sz="1600" dirty="0" err="1"/>
              <a:t>the</a:t>
            </a:r>
            <a:r>
              <a:rPr lang="es-ES" sz="1600" dirty="0"/>
              <a:t> </a:t>
            </a:r>
            <a:r>
              <a:rPr lang="es-ES" sz="1600" dirty="0" err="1"/>
              <a:t>identity</a:t>
            </a:r>
            <a:r>
              <a:rPr lang="es-ES" sz="1600" dirty="0"/>
              <a:t> </a:t>
            </a:r>
            <a:r>
              <a:rPr lang="es-ES" sz="1600" dirty="0" err="1"/>
              <a:t>is</a:t>
            </a:r>
            <a:r>
              <a:rPr lang="es-ES" sz="1600" dirty="0"/>
              <a:t> a </a:t>
            </a:r>
            <a:r>
              <a:rPr lang="es-ES" sz="1600" dirty="0" err="1"/>
              <a:t>plot</a:t>
            </a:r>
            <a:r>
              <a:rPr lang="es-ES" sz="1600" dirty="0"/>
              <a:t> of </a:t>
            </a:r>
            <a:r>
              <a:rPr lang="es-ES" sz="1600" dirty="0" err="1"/>
              <a:t>the</a:t>
            </a:r>
            <a:r>
              <a:rPr lang="es-ES" sz="1600" dirty="0"/>
              <a:t> </a:t>
            </a:r>
            <a:r>
              <a:rPr lang="es-ES" sz="1600" dirty="0" err="1"/>
              <a:t>company</a:t>
            </a:r>
            <a:r>
              <a:rPr lang="es-ES" sz="1600" dirty="0"/>
              <a:t>. </a:t>
            </a:r>
            <a:r>
              <a:rPr lang="es-ES" sz="1600" dirty="0" err="1"/>
              <a:t>They</a:t>
            </a:r>
            <a:r>
              <a:rPr lang="es-ES" sz="1600" dirty="0"/>
              <a:t> are </a:t>
            </a:r>
            <a:r>
              <a:rPr lang="es-ES" sz="1600" dirty="0" err="1"/>
              <a:t>related</a:t>
            </a:r>
            <a:r>
              <a:rPr lang="es-ES" sz="1600" dirty="0"/>
              <a:t>, </a:t>
            </a:r>
            <a:r>
              <a:rPr lang="es-ES" sz="1600" dirty="0" err="1"/>
              <a:t>but</a:t>
            </a:r>
            <a:r>
              <a:rPr lang="es-ES" sz="1600" dirty="0"/>
              <a:t> </a:t>
            </a:r>
            <a:r>
              <a:rPr lang="es-ES" sz="1600" dirty="0" err="1"/>
              <a:t>they</a:t>
            </a:r>
            <a:r>
              <a:rPr lang="es-ES" sz="1600" dirty="0"/>
              <a:t> are </a:t>
            </a:r>
            <a:r>
              <a:rPr lang="es-ES" sz="1600" dirty="0" err="1"/>
              <a:t>different</a:t>
            </a:r>
            <a:r>
              <a:rPr lang="es-ES" sz="1600" dirty="0"/>
              <a:t>. </a:t>
            </a:r>
          </a:p>
          <a:p>
            <a:pPr algn="l"/>
            <a:r>
              <a:rPr lang="es-ES" sz="1600" dirty="0" err="1"/>
              <a:t>Being</a:t>
            </a:r>
            <a:r>
              <a:rPr lang="es-ES" sz="1600" dirty="0"/>
              <a:t> </a:t>
            </a:r>
            <a:r>
              <a:rPr lang="es-ES" sz="1600" dirty="0" err="1"/>
              <a:t>able</a:t>
            </a:r>
            <a:r>
              <a:rPr lang="es-ES" sz="1600" dirty="0"/>
              <a:t> to </a:t>
            </a:r>
            <a:r>
              <a:rPr lang="es-ES" sz="1600" dirty="0" err="1"/>
              <a:t>differentiate</a:t>
            </a:r>
            <a:r>
              <a:rPr lang="es-ES" sz="1600" dirty="0"/>
              <a:t> </a:t>
            </a:r>
            <a:r>
              <a:rPr lang="es-ES" sz="1600" dirty="0" err="1"/>
              <a:t>our</a:t>
            </a:r>
            <a:r>
              <a:rPr lang="es-ES" sz="1600" dirty="0"/>
              <a:t> </a:t>
            </a:r>
            <a:r>
              <a:rPr lang="es-ES" sz="1600" dirty="0" err="1"/>
              <a:t>company</a:t>
            </a:r>
            <a:r>
              <a:rPr lang="es-ES" sz="1600" dirty="0"/>
              <a:t> </a:t>
            </a:r>
            <a:r>
              <a:rPr lang="es-ES" sz="1600" dirty="0" err="1"/>
              <a:t>from</a:t>
            </a:r>
            <a:r>
              <a:rPr lang="es-ES" sz="1600" dirty="0"/>
              <a:t> </a:t>
            </a:r>
            <a:r>
              <a:rPr lang="es-ES" sz="1600" dirty="0" err="1"/>
              <a:t>the</a:t>
            </a:r>
            <a:r>
              <a:rPr lang="es-ES" sz="1600" dirty="0"/>
              <a:t> </a:t>
            </a:r>
            <a:r>
              <a:rPr lang="es-ES" sz="1600" dirty="0" err="1"/>
              <a:t>rest</a:t>
            </a:r>
            <a:r>
              <a:rPr lang="es-ES" sz="1600" dirty="0"/>
              <a:t> of </a:t>
            </a:r>
            <a:r>
              <a:rPr lang="es-ES" sz="1600" dirty="0" err="1"/>
              <a:t>the</a:t>
            </a:r>
            <a:r>
              <a:rPr lang="es-ES" sz="1600" dirty="0"/>
              <a:t> </a:t>
            </a:r>
            <a:r>
              <a:rPr lang="es-ES" sz="1600" dirty="0" err="1"/>
              <a:t>competitors</a:t>
            </a:r>
            <a:r>
              <a:rPr lang="es-ES" sz="1600" dirty="0"/>
              <a:t> </a:t>
            </a:r>
            <a:r>
              <a:rPr lang="es-ES" sz="1600" dirty="0" err="1"/>
              <a:t>we</a:t>
            </a:r>
            <a:r>
              <a:rPr lang="es-ES" sz="1600" dirty="0"/>
              <a:t> </a:t>
            </a:r>
            <a:r>
              <a:rPr lang="es-ES" sz="1600" dirty="0" err="1"/>
              <a:t>have</a:t>
            </a:r>
            <a:r>
              <a:rPr lang="es-ES" sz="1600" dirty="0"/>
              <a:t> to </a:t>
            </a:r>
            <a:r>
              <a:rPr lang="es-ES" sz="1600" dirty="0" err="1"/>
              <a:t>carry</a:t>
            </a:r>
            <a:r>
              <a:rPr lang="es-ES" sz="1600" dirty="0"/>
              <a:t> </a:t>
            </a:r>
            <a:r>
              <a:rPr lang="es-ES" sz="1600" dirty="0" err="1"/>
              <a:t>out</a:t>
            </a:r>
            <a:r>
              <a:rPr lang="es-ES" sz="1600" dirty="0"/>
              <a:t> a </a:t>
            </a:r>
            <a:r>
              <a:rPr lang="es-ES" sz="1600" dirty="0" err="1"/>
              <a:t>good</a:t>
            </a:r>
            <a:r>
              <a:rPr lang="es-ES" sz="1600" dirty="0"/>
              <a:t> </a:t>
            </a:r>
            <a:r>
              <a:rPr lang="es-ES" sz="1600" dirty="0" err="1"/>
              <a:t>brand</a:t>
            </a:r>
            <a:r>
              <a:rPr lang="es-ES" sz="1600" dirty="0"/>
              <a:t> </a:t>
            </a:r>
            <a:r>
              <a:rPr lang="es-ES" sz="1600" dirty="0" err="1"/>
              <a:t>management</a:t>
            </a:r>
            <a:endParaRPr lang="es-ES" sz="1600" dirty="0"/>
          </a:p>
          <a:p>
            <a:pPr algn="l"/>
            <a:r>
              <a:rPr lang="it-IT" sz="1600" dirty="0"/>
              <a:t>Being effective a logo has to have a number of features, such as: brevity, easy to read, that is pleasant to pronounce, rememberable, among others. </a:t>
            </a:r>
          </a:p>
          <a:p>
            <a:pPr algn="l"/>
            <a:r>
              <a:rPr lang="it-IT" sz="1600" u="sng" dirty="0"/>
              <a:t>Isototype</a:t>
            </a:r>
            <a:r>
              <a:rPr lang="it-IT" sz="1600" dirty="0"/>
              <a:t>, which is the symbolic part (without text) of the brand, and </a:t>
            </a:r>
            <a:r>
              <a:rPr lang="it-IT" sz="1600" u="sng" dirty="0"/>
              <a:t>Imagotype</a:t>
            </a:r>
            <a:r>
              <a:rPr lang="it-IT" sz="1600" dirty="0"/>
              <a:t>, which is the iconic-textual set in which text and symbol are clearly differentiated (they can work separately). </a:t>
            </a:r>
            <a:r>
              <a:rPr lang="it-IT" sz="1600" u="sng" dirty="0"/>
              <a:t>Isologo</a:t>
            </a:r>
            <a:r>
              <a:rPr lang="it-IT" sz="1600" dirty="0"/>
              <a:t>, which is the combination, text and image that are fused in the same block.</a:t>
            </a:r>
            <a:endParaRPr lang="es-ES" sz="1600" dirty="0"/>
          </a:p>
          <a:p>
            <a:pPr algn="l"/>
            <a:endParaRPr lang="es-ES" sz="1600" dirty="0"/>
          </a:p>
          <a:p>
            <a:pPr marL="139700" indent="0" algn="l">
              <a:buNone/>
            </a:pPr>
            <a:endParaRPr lang="es-ES" sz="1600" dirty="0"/>
          </a:p>
          <a:p>
            <a:pPr marL="139700" lvl="0" indent="0" algn="l">
              <a:buNone/>
            </a:pPr>
            <a:endParaRPr lang="es-ES" sz="1600" dirty="0"/>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6" y="4303643"/>
            <a:ext cx="1599006" cy="767121"/>
          </a:xfrm>
          <a:prstGeom prst="rect">
            <a:avLst/>
          </a:prstGeom>
          <a:noFill/>
          <a:ln>
            <a:noFill/>
          </a:ln>
        </p:spPr>
      </p:pic>
      <p:pic>
        <p:nvPicPr>
          <p:cNvPr id="10"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
        <p:nvSpPr>
          <p:cNvPr id="11" name="3 CuadroTexto">
            <a:extLst>
              <a:ext uri="{FF2B5EF4-FFF2-40B4-BE49-F238E27FC236}">
                <a16:creationId xmlns:a16="http://schemas.microsoft.com/office/drawing/2014/main" id="{645719E1-8982-4FDF-8C60-23E0306A6203}"/>
              </a:ext>
            </a:extLst>
          </p:cNvPr>
          <p:cNvSpPr txBox="1"/>
          <p:nvPr/>
        </p:nvSpPr>
        <p:spPr>
          <a:xfrm>
            <a:off x="321613" y="89141"/>
            <a:ext cx="4139550" cy="523220"/>
          </a:xfrm>
          <a:prstGeom prst="rect">
            <a:avLst/>
          </a:prstGeom>
          <a:noFill/>
        </p:spPr>
        <p:txBody>
          <a:bodyPr wrap="square" rtlCol="0">
            <a:spAutoFit/>
          </a:bodyPr>
          <a:lstStyle/>
          <a:p>
            <a:r>
              <a:rPr lang="es-ES" dirty="0" err="1"/>
              <a:t>Unit</a:t>
            </a:r>
            <a:r>
              <a:rPr lang="es-ES" dirty="0"/>
              <a:t> 2. </a:t>
            </a:r>
            <a:r>
              <a:rPr lang="en-GB" dirty="0"/>
              <a:t>BRANDING AND COMPUNICATION FOR COMPETITIVENESS</a:t>
            </a:r>
            <a:endParaRPr lang="es-ES" dirty="0"/>
          </a:p>
        </p:txBody>
      </p:sp>
    </p:spTree>
    <p:extLst>
      <p:ext uri="{BB962C8B-B14F-4D97-AF65-F5344CB8AC3E}">
        <p14:creationId xmlns:p14="http://schemas.microsoft.com/office/powerpoint/2010/main" val="18975881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p:cNvSpPr>
            <a:spLocks noGrp="1"/>
          </p:cNvSpPr>
          <p:nvPr>
            <p:ph type="title"/>
          </p:nvPr>
        </p:nvSpPr>
        <p:spPr>
          <a:xfrm>
            <a:off x="574964" y="394855"/>
            <a:ext cx="7551322" cy="898924"/>
          </a:xfrm>
        </p:spPr>
        <p:txBody>
          <a:bodyPr/>
          <a:lstStyle/>
          <a:p>
            <a:pPr algn="ctr"/>
            <a:r>
              <a:rPr lang="en-GB" sz="3200" dirty="0">
                <a:solidFill>
                  <a:srgbClr val="F24F4F"/>
                </a:solidFill>
                <a:latin typeface="Cambria" panose="02040503050406030204" pitchFamily="18" charset="0"/>
              </a:rPr>
              <a:t>Image, identity and reputation</a:t>
            </a:r>
            <a:endParaRPr lang="es-ES" sz="3200" b="1" dirty="0">
              <a:solidFill>
                <a:srgbClr val="F24F4F"/>
              </a:solidFill>
              <a:latin typeface="Cambria" panose="02040503050406030204" pitchFamily="18" charset="0"/>
            </a:endParaRPr>
          </a:p>
        </p:txBody>
      </p:sp>
      <p:sp>
        <p:nvSpPr>
          <p:cNvPr id="3" name="2 Marcador de texto"/>
          <p:cNvSpPr>
            <a:spLocks noGrp="1"/>
          </p:cNvSpPr>
          <p:nvPr>
            <p:ph type="body" idx="1"/>
          </p:nvPr>
        </p:nvSpPr>
        <p:spPr>
          <a:xfrm>
            <a:off x="796338" y="1524447"/>
            <a:ext cx="7551323" cy="2746788"/>
          </a:xfrm>
        </p:spPr>
        <p:txBody>
          <a:bodyPr/>
          <a:lstStyle/>
          <a:p>
            <a:pPr algn="l"/>
            <a:r>
              <a:rPr lang="it-IT" sz="1600" dirty="0"/>
              <a:t>Image is the common conception from which audiences will judge the company.</a:t>
            </a:r>
            <a:endParaRPr lang="es-ES" sz="1600" dirty="0"/>
          </a:p>
          <a:p>
            <a:pPr algn="l"/>
            <a:r>
              <a:rPr lang="it-IT" sz="1600" dirty="0"/>
              <a:t>Identity consists in projecting, through an internal and external communications program, the set of systems, structures and values ​​that predominate in the company. </a:t>
            </a:r>
            <a:endParaRPr lang="es-ES" sz="1600" dirty="0"/>
          </a:p>
          <a:p>
            <a:pPr algn="l"/>
            <a:r>
              <a:rPr lang="it-IT" sz="1600" dirty="0"/>
              <a:t>Reputation is the perceptual representation of the company's past actions and future expectations that describe the firm's general appeal to its key interest groups when compared to its main rivals.</a:t>
            </a:r>
            <a:endParaRPr lang="es-ES" sz="1600" dirty="0"/>
          </a:p>
          <a:p>
            <a:pPr lvl="1" algn="l"/>
            <a:endParaRPr lang="es-ES" sz="1600" dirty="0"/>
          </a:p>
          <a:p>
            <a:pPr algn="l"/>
            <a:endParaRPr lang="es-ES" sz="1600" dirty="0"/>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9"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
        <p:nvSpPr>
          <p:cNvPr id="10" name="3 CuadroTexto">
            <a:extLst>
              <a:ext uri="{FF2B5EF4-FFF2-40B4-BE49-F238E27FC236}">
                <a16:creationId xmlns:a16="http://schemas.microsoft.com/office/drawing/2014/main" id="{332EDEAD-19FF-4F96-9C9E-3EC636C3620A}"/>
              </a:ext>
            </a:extLst>
          </p:cNvPr>
          <p:cNvSpPr txBox="1"/>
          <p:nvPr/>
        </p:nvSpPr>
        <p:spPr>
          <a:xfrm>
            <a:off x="432450" y="206156"/>
            <a:ext cx="4139550" cy="523220"/>
          </a:xfrm>
          <a:prstGeom prst="rect">
            <a:avLst/>
          </a:prstGeom>
          <a:noFill/>
        </p:spPr>
        <p:txBody>
          <a:bodyPr wrap="square" rtlCol="0">
            <a:spAutoFit/>
          </a:bodyPr>
          <a:lstStyle/>
          <a:p>
            <a:r>
              <a:rPr lang="es-ES" dirty="0" err="1"/>
              <a:t>Unit</a:t>
            </a:r>
            <a:r>
              <a:rPr lang="es-ES" dirty="0"/>
              <a:t> 2. </a:t>
            </a:r>
            <a:r>
              <a:rPr lang="en-GB" dirty="0"/>
              <a:t>BRANDING AND COMPUNICATION FOR COMPETITIVENESS</a:t>
            </a:r>
            <a:endParaRPr lang="es-ES" dirty="0"/>
          </a:p>
        </p:txBody>
      </p:sp>
    </p:spTree>
    <p:extLst>
      <p:ext uri="{BB962C8B-B14F-4D97-AF65-F5344CB8AC3E}">
        <p14:creationId xmlns:p14="http://schemas.microsoft.com/office/powerpoint/2010/main" val="1879934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p:cNvSpPr>
            <a:spLocks noGrp="1"/>
          </p:cNvSpPr>
          <p:nvPr>
            <p:ph type="title"/>
          </p:nvPr>
        </p:nvSpPr>
        <p:spPr>
          <a:xfrm>
            <a:off x="574964" y="394855"/>
            <a:ext cx="7551322" cy="898924"/>
          </a:xfrm>
        </p:spPr>
        <p:txBody>
          <a:bodyPr/>
          <a:lstStyle/>
          <a:p>
            <a:r>
              <a:rPr lang="en-GB" sz="3200" dirty="0">
                <a:solidFill>
                  <a:srgbClr val="F24F4F"/>
                </a:solidFill>
                <a:latin typeface="Cambria" panose="02040503050406030204" pitchFamily="18" charset="0"/>
              </a:rPr>
              <a:t>Image, identity and reputation</a:t>
            </a:r>
            <a:endParaRPr lang="es-ES" sz="3200" dirty="0">
              <a:solidFill>
                <a:srgbClr val="F24F4F"/>
              </a:solidFill>
              <a:latin typeface="Cambria" panose="02040503050406030204" pitchFamily="18" charset="0"/>
            </a:endParaRPr>
          </a:p>
        </p:txBody>
      </p:sp>
      <p:sp>
        <p:nvSpPr>
          <p:cNvPr id="3" name="2 Marcador de texto"/>
          <p:cNvSpPr>
            <a:spLocks noGrp="1"/>
          </p:cNvSpPr>
          <p:nvPr>
            <p:ph type="body" idx="1"/>
          </p:nvPr>
        </p:nvSpPr>
        <p:spPr>
          <a:xfrm>
            <a:off x="796338" y="1524447"/>
            <a:ext cx="7551323" cy="2746788"/>
          </a:xfrm>
        </p:spPr>
        <p:txBody>
          <a:bodyPr/>
          <a:lstStyle/>
          <a:p>
            <a:pPr algn="l"/>
            <a:r>
              <a:rPr lang="it-IT" sz="1600" dirty="0"/>
              <a:t>Image is the common conception from which audiences will judge the company.</a:t>
            </a:r>
            <a:endParaRPr lang="es-ES" sz="1600" dirty="0"/>
          </a:p>
          <a:p>
            <a:pPr algn="l"/>
            <a:r>
              <a:rPr lang="it-IT" sz="1600" dirty="0"/>
              <a:t>Identity consists in projecting, through an internal and external communications program, the set of systems, structures and values ​​that predominate in the company. </a:t>
            </a:r>
            <a:endParaRPr lang="es-ES" sz="1600" dirty="0"/>
          </a:p>
          <a:p>
            <a:pPr algn="l"/>
            <a:r>
              <a:rPr lang="it-IT" sz="1600" dirty="0"/>
              <a:t>Reputation is the perceptual representation of the company's past actions and future expectations that describe the firm's general appeal to its key interest groups when compared to its main rivals.</a:t>
            </a:r>
            <a:endParaRPr lang="es-ES" sz="1600" dirty="0"/>
          </a:p>
          <a:p>
            <a:pPr lvl="1" algn="l"/>
            <a:endParaRPr lang="es-ES" sz="1600" dirty="0"/>
          </a:p>
          <a:p>
            <a:pPr algn="l"/>
            <a:endParaRPr lang="es-ES" sz="1600" dirty="0"/>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9"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
        <p:nvSpPr>
          <p:cNvPr id="10" name="3 CuadroTexto">
            <a:extLst>
              <a:ext uri="{FF2B5EF4-FFF2-40B4-BE49-F238E27FC236}">
                <a16:creationId xmlns:a16="http://schemas.microsoft.com/office/drawing/2014/main" id="{332EDEAD-19FF-4F96-9C9E-3EC636C3620A}"/>
              </a:ext>
            </a:extLst>
          </p:cNvPr>
          <p:cNvSpPr txBox="1"/>
          <p:nvPr/>
        </p:nvSpPr>
        <p:spPr>
          <a:xfrm>
            <a:off x="432450" y="206156"/>
            <a:ext cx="4139550" cy="523220"/>
          </a:xfrm>
          <a:prstGeom prst="rect">
            <a:avLst/>
          </a:prstGeom>
          <a:noFill/>
        </p:spPr>
        <p:txBody>
          <a:bodyPr wrap="square" rtlCol="0">
            <a:spAutoFit/>
          </a:bodyPr>
          <a:lstStyle/>
          <a:p>
            <a:r>
              <a:rPr lang="es-ES" dirty="0" err="1"/>
              <a:t>Unit</a:t>
            </a:r>
            <a:r>
              <a:rPr lang="es-ES" dirty="0"/>
              <a:t> 2. </a:t>
            </a:r>
            <a:r>
              <a:rPr lang="en-GB" dirty="0"/>
              <a:t>BRANDING AND COMPUNICATION FOR COMPETITIVENESS</a:t>
            </a:r>
            <a:endParaRPr lang="es-ES" dirty="0"/>
          </a:p>
        </p:txBody>
      </p:sp>
    </p:spTree>
    <p:extLst>
      <p:ext uri="{BB962C8B-B14F-4D97-AF65-F5344CB8AC3E}">
        <p14:creationId xmlns:p14="http://schemas.microsoft.com/office/powerpoint/2010/main" val="8434220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p:cNvSpPr>
            <a:spLocks noGrp="1"/>
          </p:cNvSpPr>
          <p:nvPr>
            <p:ph type="title"/>
          </p:nvPr>
        </p:nvSpPr>
        <p:spPr>
          <a:xfrm>
            <a:off x="574964" y="394855"/>
            <a:ext cx="7551322" cy="898924"/>
          </a:xfrm>
        </p:spPr>
        <p:txBody>
          <a:bodyPr/>
          <a:lstStyle/>
          <a:p>
            <a:r>
              <a:rPr lang="en-GB" sz="3200" dirty="0">
                <a:solidFill>
                  <a:srgbClr val="F24F4F"/>
                </a:solidFill>
                <a:latin typeface="Cambria" panose="02040503050406030204" pitchFamily="18" charset="0"/>
              </a:rPr>
              <a:t>Commercial Direction</a:t>
            </a:r>
            <a:endParaRPr lang="es-ES" sz="3200" dirty="0">
              <a:solidFill>
                <a:srgbClr val="F24F4F"/>
              </a:solidFill>
              <a:latin typeface="Cambria" panose="02040503050406030204" pitchFamily="18" charset="0"/>
            </a:endParaRPr>
          </a:p>
        </p:txBody>
      </p:sp>
      <p:sp>
        <p:nvSpPr>
          <p:cNvPr id="3" name="2 Marcador de texto"/>
          <p:cNvSpPr>
            <a:spLocks noGrp="1"/>
          </p:cNvSpPr>
          <p:nvPr>
            <p:ph type="body" idx="1"/>
          </p:nvPr>
        </p:nvSpPr>
        <p:spPr>
          <a:xfrm>
            <a:off x="796338" y="1524447"/>
            <a:ext cx="7551323" cy="2746788"/>
          </a:xfrm>
        </p:spPr>
        <p:txBody>
          <a:bodyPr/>
          <a:lstStyle/>
          <a:p>
            <a:pPr algn="l"/>
            <a:r>
              <a:rPr lang="en-US" sz="1600" dirty="0"/>
              <a:t>For an adequate management of the commercial management, it is necessary to have an analysis of the commercial system, design of strategies, and an adequate organization and coordination of the commercial management</a:t>
            </a:r>
            <a:r>
              <a:rPr lang="es-ES" sz="1600" dirty="0"/>
              <a:t>.</a:t>
            </a:r>
          </a:p>
          <a:p>
            <a:pPr marL="139700" indent="0" algn="l">
              <a:buNone/>
            </a:pPr>
            <a:endParaRPr lang="es-ES" sz="1600" dirty="0"/>
          </a:p>
          <a:p>
            <a:pPr algn="l"/>
            <a:r>
              <a:rPr lang="it-IT" sz="1600" dirty="0"/>
              <a:t>The commercial direction is in certain problems as they are, because the system contains a large number of variables. In addition, sometimes, there is a difficulty in determining the demand response, competing effects, multiple territories and multiple products, many objectives, etc.</a:t>
            </a:r>
            <a:endParaRPr lang="es-ES" sz="1600" dirty="0"/>
          </a:p>
          <a:p>
            <a:pPr marL="139700" indent="0" algn="l">
              <a:buNone/>
            </a:pPr>
            <a:endParaRPr lang="es-ES" sz="1600" dirty="0"/>
          </a:p>
          <a:p>
            <a:pPr algn="l"/>
            <a:endParaRPr lang="es-ES" sz="1600" dirty="0"/>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9"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
        <p:nvSpPr>
          <p:cNvPr id="10" name="3 CuadroTexto">
            <a:extLst>
              <a:ext uri="{FF2B5EF4-FFF2-40B4-BE49-F238E27FC236}">
                <a16:creationId xmlns:a16="http://schemas.microsoft.com/office/drawing/2014/main" id="{332EDEAD-19FF-4F96-9C9E-3EC636C3620A}"/>
              </a:ext>
            </a:extLst>
          </p:cNvPr>
          <p:cNvSpPr txBox="1"/>
          <p:nvPr/>
        </p:nvSpPr>
        <p:spPr>
          <a:xfrm>
            <a:off x="432450" y="206156"/>
            <a:ext cx="4139550" cy="523220"/>
          </a:xfrm>
          <a:prstGeom prst="rect">
            <a:avLst/>
          </a:prstGeom>
          <a:noFill/>
        </p:spPr>
        <p:txBody>
          <a:bodyPr wrap="square" rtlCol="0">
            <a:spAutoFit/>
          </a:bodyPr>
          <a:lstStyle/>
          <a:p>
            <a:r>
              <a:rPr lang="es-ES" dirty="0" err="1"/>
              <a:t>Unit</a:t>
            </a:r>
            <a:r>
              <a:rPr lang="es-ES" dirty="0"/>
              <a:t> 2. </a:t>
            </a:r>
            <a:r>
              <a:rPr lang="en-GB" dirty="0"/>
              <a:t>BRANDING AND COMPUNICATION FOR COMPETITIVENESS</a:t>
            </a:r>
            <a:endParaRPr lang="es-ES" dirty="0"/>
          </a:p>
        </p:txBody>
      </p:sp>
    </p:spTree>
    <p:extLst>
      <p:ext uri="{BB962C8B-B14F-4D97-AF65-F5344CB8AC3E}">
        <p14:creationId xmlns:p14="http://schemas.microsoft.com/office/powerpoint/2010/main" val="29516231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00458" y="25195"/>
            <a:ext cx="7138200" cy="1263600"/>
          </a:xfrm>
        </p:spPr>
        <p:txBody>
          <a:bodyPr/>
          <a:lstStyle/>
          <a:p>
            <a:r>
              <a:rPr lang="es-ES" dirty="0" err="1">
                <a:solidFill>
                  <a:srgbClr val="F24F4F"/>
                </a:solidFill>
                <a:latin typeface="Cambria" panose="02040503050406030204" pitchFamily="18" charset="0"/>
              </a:rPr>
              <a:t>Public</a:t>
            </a:r>
            <a:r>
              <a:rPr lang="es-ES" dirty="0">
                <a:solidFill>
                  <a:srgbClr val="F24F4F"/>
                </a:solidFill>
                <a:latin typeface="Cambria" panose="02040503050406030204" pitchFamily="18" charset="0"/>
              </a:rPr>
              <a:t> </a:t>
            </a:r>
            <a:r>
              <a:rPr lang="es-ES" dirty="0" err="1">
                <a:solidFill>
                  <a:srgbClr val="F24F4F"/>
                </a:solidFill>
                <a:latin typeface="Cambria" panose="02040503050406030204" pitchFamily="18" charset="0"/>
              </a:rPr>
              <a:t>Relations</a:t>
            </a:r>
            <a:endParaRPr lang="es-ES" dirty="0">
              <a:solidFill>
                <a:srgbClr val="F24F4F"/>
              </a:solidFill>
              <a:latin typeface="Cambria" panose="02040503050406030204" pitchFamily="18" charset="0"/>
            </a:endParaRPr>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
        <p:nvSpPr>
          <p:cNvPr id="9" name="3 CuadroTexto">
            <a:extLst>
              <a:ext uri="{FF2B5EF4-FFF2-40B4-BE49-F238E27FC236}">
                <a16:creationId xmlns:a16="http://schemas.microsoft.com/office/drawing/2014/main" id="{F655CB7F-3F3C-44AF-95F0-BA5AAF36001B}"/>
              </a:ext>
            </a:extLst>
          </p:cNvPr>
          <p:cNvSpPr txBox="1"/>
          <p:nvPr/>
        </p:nvSpPr>
        <p:spPr>
          <a:xfrm>
            <a:off x="432450" y="206156"/>
            <a:ext cx="4139550" cy="523220"/>
          </a:xfrm>
          <a:prstGeom prst="rect">
            <a:avLst/>
          </a:prstGeom>
          <a:noFill/>
        </p:spPr>
        <p:txBody>
          <a:bodyPr wrap="square" rtlCol="0">
            <a:spAutoFit/>
          </a:bodyPr>
          <a:lstStyle/>
          <a:p>
            <a:r>
              <a:rPr lang="es-ES" dirty="0" err="1"/>
              <a:t>Unit</a:t>
            </a:r>
            <a:r>
              <a:rPr lang="es-ES" dirty="0"/>
              <a:t> 2. </a:t>
            </a:r>
            <a:r>
              <a:rPr lang="en-GB" dirty="0"/>
              <a:t>BRANDING AND COMPUNICATION FOR COMPETITIVENESS</a:t>
            </a:r>
            <a:endParaRPr lang="es-ES" dirty="0"/>
          </a:p>
        </p:txBody>
      </p:sp>
      <p:sp>
        <p:nvSpPr>
          <p:cNvPr id="11" name="Marcador de texto 10">
            <a:extLst>
              <a:ext uri="{FF2B5EF4-FFF2-40B4-BE49-F238E27FC236}">
                <a16:creationId xmlns:a16="http://schemas.microsoft.com/office/drawing/2014/main" id="{7A2EA65D-8E15-4A50-8D36-44B9150C124A}"/>
              </a:ext>
            </a:extLst>
          </p:cNvPr>
          <p:cNvSpPr>
            <a:spLocks noGrp="1"/>
          </p:cNvSpPr>
          <p:nvPr>
            <p:ph type="body" idx="1"/>
          </p:nvPr>
        </p:nvSpPr>
        <p:spPr>
          <a:xfrm>
            <a:off x="561109" y="1459134"/>
            <a:ext cx="7848599" cy="2696214"/>
          </a:xfrm>
        </p:spPr>
        <p:txBody>
          <a:bodyPr/>
          <a:lstStyle/>
          <a:p>
            <a:pPr lvl="0" algn="l"/>
            <a:r>
              <a:rPr lang="it-IT" sz="1600" dirty="0"/>
              <a:t>Public relations is a communication tool, whose objective is the modification of attitudes towards a brand, product, service or idea. </a:t>
            </a:r>
          </a:p>
          <a:p>
            <a:pPr algn="l"/>
            <a:r>
              <a:rPr lang="it-IT" sz="1600" dirty="0"/>
              <a:t>Organization of events can be public relations, where the brand wants its audience to improve the image they have of it, without paying an advertising fee. </a:t>
            </a:r>
          </a:p>
          <a:p>
            <a:pPr algn="l"/>
            <a:r>
              <a:rPr lang="it-IT" sz="1600" dirty="0"/>
              <a:t>Through these events, a press release is sent, and the media publish that news, where the company or brand is the protagonist. It´s called Publicity. </a:t>
            </a:r>
          </a:p>
          <a:p>
            <a:pPr algn="l"/>
            <a:endParaRPr lang="es-ES" sz="1600" dirty="0"/>
          </a:p>
          <a:p>
            <a:pPr lvl="0" algn="l"/>
            <a:endParaRPr lang="es-ES" sz="1600" dirty="0"/>
          </a:p>
        </p:txBody>
      </p:sp>
    </p:spTree>
    <p:extLst>
      <p:ext uri="{BB962C8B-B14F-4D97-AF65-F5344CB8AC3E}">
        <p14:creationId xmlns:p14="http://schemas.microsoft.com/office/powerpoint/2010/main" val="2231527269"/>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4378</TotalTime>
  <Words>1667</Words>
  <Application>Microsoft Office PowerPoint</Application>
  <PresentationFormat>On-screen Show (16:9)</PresentationFormat>
  <Paragraphs>116</Paragraphs>
  <Slides>15</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Garamond</vt:lpstr>
      <vt:lpstr>EB Garamond</vt:lpstr>
      <vt:lpstr>EB Garamond Medium</vt:lpstr>
      <vt:lpstr>Cambria</vt:lpstr>
      <vt:lpstr>Arial</vt:lpstr>
      <vt:lpstr>Century Gothic</vt:lpstr>
      <vt:lpstr>Simple Light</vt:lpstr>
      <vt:lpstr> ARTCademy “Arts and Crafts Academy”</vt:lpstr>
      <vt:lpstr>Module 2  STRATEGY FOR ART-STARTUPS &amp; ART-PRENEURS &amp; ART-FIRMS</vt:lpstr>
      <vt:lpstr>UNIT 2 BRANDING AND COMMUNICATION  FOR COMPETITIVENESS</vt:lpstr>
      <vt:lpstr>Learning objectives</vt:lpstr>
      <vt:lpstr>Branding for Art&amp;Craft microenterprises</vt:lpstr>
      <vt:lpstr>Image, identity and reputation</vt:lpstr>
      <vt:lpstr>Image, identity and reputation</vt:lpstr>
      <vt:lpstr>Commercial Direction</vt:lpstr>
      <vt:lpstr>Public Relations</vt:lpstr>
      <vt:lpstr>Advertising</vt:lpstr>
      <vt:lpstr>Advertising</vt:lpstr>
      <vt:lpstr>Introduction to Marketing</vt:lpstr>
      <vt:lpstr>Introduction to Marketing</vt:lpstr>
      <vt:lpstr>Introduction to Marketing</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ARTCademy “Arts and Crafts Academy”</dc:title>
  <dc:creator>Usuario</dc:creator>
  <cp:lastModifiedBy>Demetra Panaretou</cp:lastModifiedBy>
  <cp:revision>58</cp:revision>
  <dcterms:modified xsi:type="dcterms:W3CDTF">2019-12-13T08:17:51Z</dcterms:modified>
</cp:coreProperties>
</file>