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</p:sldMasterIdLst>
  <p:notesMasterIdLst>
    <p:notesMasterId r:id="rId13"/>
  </p:notesMasterIdLst>
  <p:sldIdLst>
    <p:sldId id="256" r:id="rId2"/>
    <p:sldId id="272" r:id="rId3"/>
    <p:sldId id="283" r:id="rId4"/>
    <p:sldId id="275" r:id="rId5"/>
    <p:sldId id="285" r:id="rId6"/>
    <p:sldId id="282" r:id="rId7"/>
    <p:sldId id="290" r:id="rId8"/>
    <p:sldId id="286" r:id="rId9"/>
    <p:sldId id="289" r:id="rId10"/>
    <p:sldId id="291" r:id="rId11"/>
    <p:sldId id="274" r:id="rId12"/>
  </p:sldIdLst>
  <p:sldSz cx="9144000" cy="5143500" type="screen16x9"/>
  <p:notesSz cx="6858000" cy="9144000"/>
  <p:embeddedFontLst>
    <p:embeddedFont>
      <p:font typeface="Cambria" panose="02040503050406030204" pitchFamily="18" charset="0"/>
      <p:regular r:id="rId14"/>
      <p:bold r:id="rId15"/>
      <p:italic r:id="rId16"/>
      <p:boldItalic r:id="rId17"/>
    </p:embeddedFont>
    <p:embeddedFont>
      <p:font typeface="Century Gothic" panose="020B0502020202020204" pitchFamily="34" charset="0"/>
      <p:regular r:id="rId18"/>
      <p:bold r:id="rId19"/>
      <p:italic r:id="rId20"/>
      <p:boldItalic r:id="rId21"/>
    </p:embeddedFont>
    <p:embeddedFont>
      <p:font typeface="EB Garamond" panose="020B0604020202020204" charset="0"/>
      <p:regular r:id="rId22"/>
      <p:bold r:id="rId23"/>
      <p:italic r:id="rId24"/>
      <p:boldItalic r:id="rId25"/>
    </p:embeddedFont>
    <p:embeddedFont>
      <p:font typeface="EB Garamond Medium" panose="020B0604020202020204" charset="0"/>
      <p:regular r:id="rId26"/>
      <p:bold r:id="rId27"/>
      <p:italic r:id="rId28"/>
      <p:boldItalic r:id="rId29"/>
    </p:embeddedFont>
    <p:embeddedFont>
      <p:font typeface="Garamond" panose="02020404030301010803" pitchFamily="18" charset="0"/>
      <p:regular r:id="rId30"/>
      <p:bold r:id="rId31"/>
      <p: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4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openxmlformats.org/officeDocument/2006/relationships/font" Target="fonts/font19.fnt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font" Target="fonts/font15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openxmlformats.org/officeDocument/2006/relationships/font" Target="fonts/font1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font" Target="fonts/font17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711321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460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480d10309d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480d10309d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82768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481a02bcd7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481a02bcd7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2636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">
  <p:cSld name="AUTOLAYOUT"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" name="Google Shape;52;p13"/>
          <p:cNvGrpSpPr/>
          <p:nvPr/>
        </p:nvGrpSpPr>
        <p:grpSpPr>
          <a:xfrm>
            <a:off x="2105247" y="1"/>
            <a:ext cx="7038765" cy="5138761"/>
            <a:chOff x="3388636" y="43347"/>
            <a:chExt cx="5755327" cy="4201767"/>
          </a:xfrm>
        </p:grpSpPr>
        <p:sp>
          <p:nvSpPr>
            <p:cNvPr id="53" name="Google Shape;53;p13"/>
            <p:cNvSpPr/>
            <p:nvPr/>
          </p:nvSpPr>
          <p:spPr>
            <a:xfrm>
              <a:off x="3837147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13"/>
            <p:cNvSpPr/>
            <p:nvPr/>
          </p:nvSpPr>
          <p:spPr>
            <a:xfrm>
              <a:off x="4285658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13"/>
            <p:cNvSpPr/>
            <p:nvPr/>
          </p:nvSpPr>
          <p:spPr>
            <a:xfrm>
              <a:off x="473416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13"/>
            <p:cNvSpPr/>
            <p:nvPr/>
          </p:nvSpPr>
          <p:spPr>
            <a:xfrm>
              <a:off x="518268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13"/>
            <p:cNvSpPr/>
            <p:nvPr/>
          </p:nvSpPr>
          <p:spPr>
            <a:xfrm>
              <a:off x="5631192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13"/>
            <p:cNvSpPr/>
            <p:nvPr/>
          </p:nvSpPr>
          <p:spPr>
            <a:xfrm>
              <a:off x="607970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13"/>
            <p:cNvSpPr/>
            <p:nvPr/>
          </p:nvSpPr>
          <p:spPr>
            <a:xfrm>
              <a:off x="6528215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13"/>
            <p:cNvSpPr/>
            <p:nvPr/>
          </p:nvSpPr>
          <p:spPr>
            <a:xfrm>
              <a:off x="6976726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13"/>
            <p:cNvSpPr/>
            <p:nvPr/>
          </p:nvSpPr>
          <p:spPr>
            <a:xfrm>
              <a:off x="742522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13"/>
            <p:cNvSpPr/>
            <p:nvPr/>
          </p:nvSpPr>
          <p:spPr>
            <a:xfrm>
              <a:off x="7873740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13"/>
            <p:cNvSpPr/>
            <p:nvPr/>
          </p:nvSpPr>
          <p:spPr>
            <a:xfrm>
              <a:off x="832225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13"/>
            <p:cNvSpPr/>
            <p:nvPr/>
          </p:nvSpPr>
          <p:spPr>
            <a:xfrm>
              <a:off x="877076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3"/>
            <p:cNvSpPr/>
            <p:nvPr/>
          </p:nvSpPr>
          <p:spPr>
            <a:xfrm>
              <a:off x="3837147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3"/>
            <p:cNvSpPr/>
            <p:nvPr/>
          </p:nvSpPr>
          <p:spPr>
            <a:xfrm>
              <a:off x="4285658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3"/>
            <p:cNvSpPr/>
            <p:nvPr/>
          </p:nvSpPr>
          <p:spPr>
            <a:xfrm>
              <a:off x="473416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3"/>
            <p:cNvSpPr/>
            <p:nvPr/>
          </p:nvSpPr>
          <p:spPr>
            <a:xfrm>
              <a:off x="518268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3"/>
            <p:cNvSpPr/>
            <p:nvPr/>
          </p:nvSpPr>
          <p:spPr>
            <a:xfrm>
              <a:off x="5631192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3"/>
            <p:cNvSpPr/>
            <p:nvPr/>
          </p:nvSpPr>
          <p:spPr>
            <a:xfrm>
              <a:off x="607970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3"/>
            <p:cNvSpPr/>
            <p:nvPr/>
          </p:nvSpPr>
          <p:spPr>
            <a:xfrm>
              <a:off x="6528215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3"/>
            <p:cNvSpPr/>
            <p:nvPr/>
          </p:nvSpPr>
          <p:spPr>
            <a:xfrm>
              <a:off x="6976726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3"/>
            <p:cNvSpPr/>
            <p:nvPr/>
          </p:nvSpPr>
          <p:spPr>
            <a:xfrm>
              <a:off x="742522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3"/>
            <p:cNvSpPr/>
            <p:nvPr/>
          </p:nvSpPr>
          <p:spPr>
            <a:xfrm>
              <a:off x="7873740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3"/>
            <p:cNvSpPr/>
            <p:nvPr/>
          </p:nvSpPr>
          <p:spPr>
            <a:xfrm>
              <a:off x="832225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3"/>
            <p:cNvSpPr/>
            <p:nvPr/>
          </p:nvSpPr>
          <p:spPr>
            <a:xfrm>
              <a:off x="877076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3"/>
            <p:cNvSpPr/>
            <p:nvPr/>
          </p:nvSpPr>
          <p:spPr>
            <a:xfrm>
              <a:off x="3837147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3"/>
            <p:cNvSpPr/>
            <p:nvPr/>
          </p:nvSpPr>
          <p:spPr>
            <a:xfrm>
              <a:off x="4285658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3"/>
            <p:cNvSpPr/>
            <p:nvPr/>
          </p:nvSpPr>
          <p:spPr>
            <a:xfrm>
              <a:off x="473416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3"/>
            <p:cNvSpPr/>
            <p:nvPr/>
          </p:nvSpPr>
          <p:spPr>
            <a:xfrm>
              <a:off x="518268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3"/>
            <p:cNvSpPr/>
            <p:nvPr/>
          </p:nvSpPr>
          <p:spPr>
            <a:xfrm>
              <a:off x="5631192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607970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3"/>
            <p:cNvSpPr/>
            <p:nvPr/>
          </p:nvSpPr>
          <p:spPr>
            <a:xfrm>
              <a:off x="6528215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3"/>
            <p:cNvSpPr/>
            <p:nvPr/>
          </p:nvSpPr>
          <p:spPr>
            <a:xfrm>
              <a:off x="6976726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3"/>
            <p:cNvSpPr/>
            <p:nvPr/>
          </p:nvSpPr>
          <p:spPr>
            <a:xfrm>
              <a:off x="742522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3"/>
            <p:cNvSpPr/>
            <p:nvPr/>
          </p:nvSpPr>
          <p:spPr>
            <a:xfrm>
              <a:off x="7873740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3"/>
            <p:cNvSpPr/>
            <p:nvPr/>
          </p:nvSpPr>
          <p:spPr>
            <a:xfrm>
              <a:off x="832225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3"/>
            <p:cNvSpPr/>
            <p:nvPr/>
          </p:nvSpPr>
          <p:spPr>
            <a:xfrm>
              <a:off x="877076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338863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3837147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4285658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3"/>
            <p:cNvSpPr/>
            <p:nvPr/>
          </p:nvSpPr>
          <p:spPr>
            <a:xfrm>
              <a:off x="473416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3"/>
            <p:cNvSpPr/>
            <p:nvPr/>
          </p:nvSpPr>
          <p:spPr>
            <a:xfrm>
              <a:off x="518268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3"/>
            <p:cNvSpPr/>
            <p:nvPr/>
          </p:nvSpPr>
          <p:spPr>
            <a:xfrm>
              <a:off x="5631192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3"/>
            <p:cNvSpPr/>
            <p:nvPr/>
          </p:nvSpPr>
          <p:spPr>
            <a:xfrm>
              <a:off x="607970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3"/>
            <p:cNvSpPr/>
            <p:nvPr/>
          </p:nvSpPr>
          <p:spPr>
            <a:xfrm>
              <a:off x="6528215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697672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742522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3"/>
            <p:cNvSpPr/>
            <p:nvPr/>
          </p:nvSpPr>
          <p:spPr>
            <a:xfrm>
              <a:off x="7873740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3"/>
            <p:cNvSpPr/>
            <p:nvPr/>
          </p:nvSpPr>
          <p:spPr>
            <a:xfrm>
              <a:off x="832225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3"/>
            <p:cNvSpPr/>
            <p:nvPr/>
          </p:nvSpPr>
          <p:spPr>
            <a:xfrm>
              <a:off x="877076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3"/>
            <p:cNvSpPr/>
            <p:nvPr/>
          </p:nvSpPr>
          <p:spPr>
            <a:xfrm>
              <a:off x="338863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3"/>
            <p:cNvSpPr/>
            <p:nvPr/>
          </p:nvSpPr>
          <p:spPr>
            <a:xfrm>
              <a:off x="3837147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3"/>
            <p:cNvSpPr/>
            <p:nvPr/>
          </p:nvSpPr>
          <p:spPr>
            <a:xfrm>
              <a:off x="4285658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3"/>
            <p:cNvSpPr/>
            <p:nvPr/>
          </p:nvSpPr>
          <p:spPr>
            <a:xfrm>
              <a:off x="4734169" y="4336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3"/>
            <p:cNvSpPr/>
            <p:nvPr/>
          </p:nvSpPr>
          <p:spPr>
            <a:xfrm>
              <a:off x="518268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3"/>
            <p:cNvSpPr/>
            <p:nvPr/>
          </p:nvSpPr>
          <p:spPr>
            <a:xfrm>
              <a:off x="5631192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3"/>
            <p:cNvSpPr/>
            <p:nvPr/>
          </p:nvSpPr>
          <p:spPr>
            <a:xfrm>
              <a:off x="607970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3"/>
            <p:cNvSpPr/>
            <p:nvPr/>
          </p:nvSpPr>
          <p:spPr>
            <a:xfrm>
              <a:off x="6528215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3"/>
            <p:cNvSpPr/>
            <p:nvPr/>
          </p:nvSpPr>
          <p:spPr>
            <a:xfrm>
              <a:off x="697672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3"/>
            <p:cNvSpPr/>
            <p:nvPr/>
          </p:nvSpPr>
          <p:spPr>
            <a:xfrm>
              <a:off x="7425229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3"/>
            <p:cNvSpPr/>
            <p:nvPr/>
          </p:nvSpPr>
          <p:spPr>
            <a:xfrm>
              <a:off x="7873740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3"/>
            <p:cNvSpPr/>
            <p:nvPr/>
          </p:nvSpPr>
          <p:spPr>
            <a:xfrm>
              <a:off x="832225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3"/>
            <p:cNvSpPr/>
            <p:nvPr/>
          </p:nvSpPr>
          <p:spPr>
            <a:xfrm>
              <a:off x="877076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3"/>
            <p:cNvSpPr/>
            <p:nvPr/>
          </p:nvSpPr>
          <p:spPr>
            <a:xfrm>
              <a:off x="3837147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3"/>
            <p:cNvSpPr/>
            <p:nvPr/>
          </p:nvSpPr>
          <p:spPr>
            <a:xfrm>
              <a:off x="4285658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3"/>
            <p:cNvSpPr/>
            <p:nvPr/>
          </p:nvSpPr>
          <p:spPr>
            <a:xfrm>
              <a:off x="473416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3"/>
            <p:cNvSpPr/>
            <p:nvPr/>
          </p:nvSpPr>
          <p:spPr>
            <a:xfrm>
              <a:off x="518268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3"/>
            <p:cNvSpPr/>
            <p:nvPr/>
          </p:nvSpPr>
          <p:spPr>
            <a:xfrm>
              <a:off x="5631192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3"/>
            <p:cNvSpPr/>
            <p:nvPr/>
          </p:nvSpPr>
          <p:spPr>
            <a:xfrm>
              <a:off x="607970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3"/>
            <p:cNvSpPr/>
            <p:nvPr/>
          </p:nvSpPr>
          <p:spPr>
            <a:xfrm>
              <a:off x="6528215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3"/>
            <p:cNvSpPr/>
            <p:nvPr/>
          </p:nvSpPr>
          <p:spPr>
            <a:xfrm>
              <a:off x="6976726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3"/>
            <p:cNvSpPr/>
            <p:nvPr/>
          </p:nvSpPr>
          <p:spPr>
            <a:xfrm>
              <a:off x="742522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3"/>
            <p:cNvSpPr/>
            <p:nvPr/>
          </p:nvSpPr>
          <p:spPr>
            <a:xfrm>
              <a:off x="7873740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3"/>
            <p:cNvSpPr/>
            <p:nvPr/>
          </p:nvSpPr>
          <p:spPr>
            <a:xfrm>
              <a:off x="832225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3"/>
            <p:cNvSpPr/>
            <p:nvPr/>
          </p:nvSpPr>
          <p:spPr>
            <a:xfrm>
              <a:off x="877076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3"/>
            <p:cNvSpPr/>
            <p:nvPr/>
          </p:nvSpPr>
          <p:spPr>
            <a:xfrm>
              <a:off x="3837147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3"/>
            <p:cNvSpPr/>
            <p:nvPr/>
          </p:nvSpPr>
          <p:spPr>
            <a:xfrm>
              <a:off x="4285658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473416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3"/>
            <p:cNvSpPr/>
            <p:nvPr/>
          </p:nvSpPr>
          <p:spPr>
            <a:xfrm>
              <a:off x="518268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3"/>
            <p:cNvSpPr/>
            <p:nvPr/>
          </p:nvSpPr>
          <p:spPr>
            <a:xfrm>
              <a:off x="5631192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3"/>
            <p:cNvSpPr/>
            <p:nvPr/>
          </p:nvSpPr>
          <p:spPr>
            <a:xfrm>
              <a:off x="607970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3"/>
            <p:cNvSpPr/>
            <p:nvPr/>
          </p:nvSpPr>
          <p:spPr>
            <a:xfrm>
              <a:off x="6528215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3"/>
            <p:cNvSpPr/>
            <p:nvPr/>
          </p:nvSpPr>
          <p:spPr>
            <a:xfrm>
              <a:off x="6976726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3"/>
            <p:cNvSpPr/>
            <p:nvPr/>
          </p:nvSpPr>
          <p:spPr>
            <a:xfrm>
              <a:off x="742522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3"/>
            <p:cNvSpPr/>
            <p:nvPr/>
          </p:nvSpPr>
          <p:spPr>
            <a:xfrm>
              <a:off x="7873740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3"/>
            <p:cNvSpPr/>
            <p:nvPr/>
          </p:nvSpPr>
          <p:spPr>
            <a:xfrm>
              <a:off x="832225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877076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3"/>
            <p:cNvSpPr/>
            <p:nvPr/>
          </p:nvSpPr>
          <p:spPr>
            <a:xfrm>
              <a:off x="3837147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3"/>
            <p:cNvSpPr/>
            <p:nvPr/>
          </p:nvSpPr>
          <p:spPr>
            <a:xfrm>
              <a:off x="4285658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3"/>
            <p:cNvSpPr/>
            <p:nvPr/>
          </p:nvSpPr>
          <p:spPr>
            <a:xfrm>
              <a:off x="473416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3"/>
            <p:cNvSpPr/>
            <p:nvPr/>
          </p:nvSpPr>
          <p:spPr>
            <a:xfrm>
              <a:off x="518268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3"/>
            <p:cNvSpPr/>
            <p:nvPr/>
          </p:nvSpPr>
          <p:spPr>
            <a:xfrm>
              <a:off x="5631192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3"/>
            <p:cNvSpPr/>
            <p:nvPr/>
          </p:nvSpPr>
          <p:spPr>
            <a:xfrm>
              <a:off x="607970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3"/>
            <p:cNvSpPr/>
            <p:nvPr/>
          </p:nvSpPr>
          <p:spPr>
            <a:xfrm>
              <a:off x="6528215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3"/>
            <p:cNvSpPr/>
            <p:nvPr/>
          </p:nvSpPr>
          <p:spPr>
            <a:xfrm>
              <a:off x="6976726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3"/>
            <p:cNvSpPr/>
            <p:nvPr/>
          </p:nvSpPr>
          <p:spPr>
            <a:xfrm>
              <a:off x="742522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3"/>
            <p:cNvSpPr/>
            <p:nvPr/>
          </p:nvSpPr>
          <p:spPr>
            <a:xfrm>
              <a:off x="7873740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3"/>
            <p:cNvSpPr/>
            <p:nvPr/>
          </p:nvSpPr>
          <p:spPr>
            <a:xfrm>
              <a:off x="832225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3"/>
            <p:cNvSpPr/>
            <p:nvPr/>
          </p:nvSpPr>
          <p:spPr>
            <a:xfrm>
              <a:off x="877076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3"/>
            <p:cNvSpPr/>
            <p:nvPr/>
          </p:nvSpPr>
          <p:spPr>
            <a:xfrm>
              <a:off x="3837147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3"/>
            <p:cNvSpPr/>
            <p:nvPr/>
          </p:nvSpPr>
          <p:spPr>
            <a:xfrm>
              <a:off x="4285658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3"/>
            <p:cNvSpPr/>
            <p:nvPr/>
          </p:nvSpPr>
          <p:spPr>
            <a:xfrm>
              <a:off x="473416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3"/>
            <p:cNvSpPr/>
            <p:nvPr/>
          </p:nvSpPr>
          <p:spPr>
            <a:xfrm>
              <a:off x="518268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3"/>
            <p:cNvSpPr/>
            <p:nvPr/>
          </p:nvSpPr>
          <p:spPr>
            <a:xfrm>
              <a:off x="5631192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3"/>
            <p:cNvSpPr/>
            <p:nvPr/>
          </p:nvSpPr>
          <p:spPr>
            <a:xfrm>
              <a:off x="607970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3"/>
            <p:cNvSpPr/>
            <p:nvPr/>
          </p:nvSpPr>
          <p:spPr>
            <a:xfrm>
              <a:off x="6528215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3"/>
            <p:cNvSpPr/>
            <p:nvPr/>
          </p:nvSpPr>
          <p:spPr>
            <a:xfrm>
              <a:off x="6976726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3"/>
            <p:cNvSpPr/>
            <p:nvPr/>
          </p:nvSpPr>
          <p:spPr>
            <a:xfrm>
              <a:off x="742522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3"/>
            <p:cNvSpPr/>
            <p:nvPr/>
          </p:nvSpPr>
          <p:spPr>
            <a:xfrm>
              <a:off x="7873740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3"/>
            <p:cNvSpPr/>
            <p:nvPr/>
          </p:nvSpPr>
          <p:spPr>
            <a:xfrm>
              <a:off x="832225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3"/>
            <p:cNvSpPr/>
            <p:nvPr/>
          </p:nvSpPr>
          <p:spPr>
            <a:xfrm>
              <a:off x="877076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3"/>
            <p:cNvSpPr/>
            <p:nvPr/>
          </p:nvSpPr>
          <p:spPr>
            <a:xfrm>
              <a:off x="3837147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3"/>
            <p:cNvSpPr/>
            <p:nvPr/>
          </p:nvSpPr>
          <p:spPr>
            <a:xfrm>
              <a:off x="4285658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3"/>
            <p:cNvSpPr/>
            <p:nvPr/>
          </p:nvSpPr>
          <p:spPr>
            <a:xfrm>
              <a:off x="473416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3"/>
            <p:cNvSpPr/>
            <p:nvPr/>
          </p:nvSpPr>
          <p:spPr>
            <a:xfrm>
              <a:off x="518268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3"/>
            <p:cNvSpPr/>
            <p:nvPr/>
          </p:nvSpPr>
          <p:spPr>
            <a:xfrm>
              <a:off x="5631192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3"/>
            <p:cNvSpPr/>
            <p:nvPr/>
          </p:nvSpPr>
          <p:spPr>
            <a:xfrm>
              <a:off x="607970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3"/>
            <p:cNvSpPr/>
            <p:nvPr/>
          </p:nvSpPr>
          <p:spPr>
            <a:xfrm>
              <a:off x="6528215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3"/>
            <p:cNvSpPr/>
            <p:nvPr/>
          </p:nvSpPr>
          <p:spPr>
            <a:xfrm>
              <a:off x="6976726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3"/>
            <p:cNvSpPr/>
            <p:nvPr/>
          </p:nvSpPr>
          <p:spPr>
            <a:xfrm>
              <a:off x="742522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3"/>
            <p:cNvSpPr/>
            <p:nvPr/>
          </p:nvSpPr>
          <p:spPr>
            <a:xfrm>
              <a:off x="7873740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3"/>
            <p:cNvSpPr/>
            <p:nvPr/>
          </p:nvSpPr>
          <p:spPr>
            <a:xfrm>
              <a:off x="832225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3"/>
            <p:cNvSpPr/>
            <p:nvPr/>
          </p:nvSpPr>
          <p:spPr>
            <a:xfrm>
              <a:off x="877076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5" name="Google Shape;175;p13"/>
          <p:cNvSpPr/>
          <p:nvPr/>
        </p:nvSpPr>
        <p:spPr>
          <a:xfrm>
            <a:off x="3396590" y="0"/>
            <a:ext cx="3250800" cy="51435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3"/>
          <p:cNvSpPr/>
          <p:nvPr/>
        </p:nvSpPr>
        <p:spPr>
          <a:xfrm>
            <a:off x="0" y="0"/>
            <a:ext cx="34158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3"/>
          <p:cNvSpPr/>
          <p:nvPr/>
        </p:nvSpPr>
        <p:spPr>
          <a:xfrm>
            <a:off x="685175" y="1799775"/>
            <a:ext cx="61200" cy="23871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3"/>
          <p:cNvSpPr txBox="1">
            <a:spLocks noGrp="1"/>
          </p:cNvSpPr>
          <p:nvPr>
            <p:ph type="ctrTitle"/>
          </p:nvPr>
        </p:nvSpPr>
        <p:spPr>
          <a:xfrm>
            <a:off x="992425" y="1799775"/>
            <a:ext cx="3136800" cy="1739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9pPr>
          </a:lstStyle>
          <a:p>
            <a:endParaRPr/>
          </a:p>
        </p:txBody>
      </p:sp>
      <p:sp>
        <p:nvSpPr>
          <p:cNvPr id="179" name="Google Shape;179;p13"/>
          <p:cNvSpPr txBox="1">
            <a:spLocks noGrp="1"/>
          </p:cNvSpPr>
          <p:nvPr>
            <p:ph type="subTitle" idx="1"/>
          </p:nvPr>
        </p:nvSpPr>
        <p:spPr>
          <a:xfrm>
            <a:off x="992425" y="3579375"/>
            <a:ext cx="3136800" cy="607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p13"/>
          <p:cNvSpPr txBox="1">
            <a:spLocks noGrp="1"/>
          </p:cNvSpPr>
          <p:nvPr>
            <p:ph type="sldNum" idx="12"/>
          </p:nvPr>
        </p:nvSpPr>
        <p:spPr>
          <a:xfrm>
            <a:off x="8472458" y="4706554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 2">
  <p:cSld name="AUTOLAYOUT_2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4"/>
          <p:cNvSpPr/>
          <p:nvPr/>
        </p:nvSpPr>
        <p:spPr>
          <a:xfrm>
            <a:off x="-2" y="5085675"/>
            <a:ext cx="9144000" cy="579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4"/>
          <p:cNvSpPr/>
          <p:nvPr/>
        </p:nvSpPr>
        <p:spPr>
          <a:xfrm>
            <a:off x="0" y="5085676"/>
            <a:ext cx="3048000" cy="57900"/>
          </a:xfrm>
          <a:prstGeom prst="rect">
            <a:avLst/>
          </a:prstGeom>
          <a:solidFill>
            <a:srgbClr val="FFFFFF">
              <a:alpha val="376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4"/>
          <p:cNvSpPr/>
          <p:nvPr/>
        </p:nvSpPr>
        <p:spPr>
          <a:xfrm>
            <a:off x="3047999" y="5085676"/>
            <a:ext cx="3048000" cy="57900"/>
          </a:xfrm>
          <a:prstGeom prst="rect">
            <a:avLst/>
          </a:prstGeom>
          <a:solidFill>
            <a:srgbClr val="FFFFFF">
              <a:alpha val="2509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4"/>
          <p:cNvSpPr txBox="1">
            <a:spLocks noGrp="1"/>
          </p:cNvSpPr>
          <p:nvPr>
            <p:ph type="title"/>
          </p:nvPr>
        </p:nvSpPr>
        <p:spPr>
          <a:xfrm>
            <a:off x="1002900" y="1018675"/>
            <a:ext cx="7138200" cy="126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87" name="Google Shape;187;p14"/>
          <p:cNvSpPr txBox="1">
            <a:spLocks noGrp="1"/>
          </p:cNvSpPr>
          <p:nvPr>
            <p:ph type="body" idx="1"/>
          </p:nvPr>
        </p:nvSpPr>
        <p:spPr>
          <a:xfrm>
            <a:off x="1002900" y="2535725"/>
            <a:ext cx="7138200" cy="1741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/>
          <a:lstStyle>
            <a:lvl1pPr marL="457200" lvl="0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  <a:defRPr sz="1400">
                <a:solidFill>
                  <a:srgbClr val="666666"/>
                </a:solidFill>
              </a:defRPr>
            </a:lvl1pPr>
            <a:lvl2pPr marL="914400" lvl="1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2pPr>
            <a:lvl3pPr marL="1371600" lvl="2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3pPr>
            <a:lvl4pPr marL="1828800" lvl="3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●"/>
              <a:defRPr sz="1200">
                <a:solidFill>
                  <a:srgbClr val="666666"/>
                </a:solidFill>
              </a:defRPr>
            </a:lvl4pPr>
            <a:lvl5pPr marL="2286000" lvl="4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5pPr>
            <a:lvl6pPr marL="2743200" lvl="5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6pPr>
            <a:lvl7pPr marL="3200400" lvl="6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●"/>
              <a:defRPr sz="1200">
                <a:solidFill>
                  <a:srgbClr val="666666"/>
                </a:solidFill>
              </a:defRPr>
            </a:lvl7pPr>
            <a:lvl8pPr marL="3657600" lvl="7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8pPr>
            <a:lvl9pPr marL="4114800" lvl="8" indent="-3048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88" name="Google Shape;188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oepm.es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5"/>
          <p:cNvSpPr txBox="1">
            <a:spLocks noGrp="1"/>
          </p:cNvSpPr>
          <p:nvPr>
            <p:ph type="subTitle" idx="1"/>
          </p:nvPr>
        </p:nvSpPr>
        <p:spPr>
          <a:xfrm>
            <a:off x="920675" y="3114675"/>
            <a:ext cx="4976100" cy="11538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595959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595959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36F06DE5-45FC-444B-8859-B68E60C3FBBD}"/>
              </a:ext>
            </a:extLst>
          </p:cNvPr>
          <p:cNvSpPr/>
          <p:nvPr/>
        </p:nvSpPr>
        <p:spPr>
          <a:xfrm>
            <a:off x="191562" y="4418523"/>
            <a:ext cx="64411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E06666"/>
                </a:solidFill>
                <a:latin typeface="Cambria"/>
              </a:rPr>
              <a:t>Nové</a:t>
            </a:r>
            <a:r>
              <a:rPr lang="en-US" dirty="0">
                <a:solidFill>
                  <a:srgbClr val="E06666"/>
                </a:solidFill>
                <a:latin typeface="Cambria"/>
              </a:rPr>
              <a:t> </a:t>
            </a:r>
            <a:r>
              <a:rPr lang="en-US" dirty="0" err="1">
                <a:solidFill>
                  <a:srgbClr val="E06666"/>
                </a:solidFill>
                <a:latin typeface="Cambria"/>
              </a:rPr>
              <a:t>požiadavky</a:t>
            </a:r>
            <a:r>
              <a:rPr lang="en-US" dirty="0">
                <a:solidFill>
                  <a:srgbClr val="E06666"/>
                </a:solidFill>
                <a:latin typeface="Cambria"/>
              </a:rPr>
              <a:t> </a:t>
            </a:r>
            <a:r>
              <a:rPr lang="en-US" dirty="0" err="1">
                <a:solidFill>
                  <a:srgbClr val="E06666"/>
                </a:solidFill>
                <a:latin typeface="Cambria"/>
              </a:rPr>
              <a:t>na</a:t>
            </a:r>
            <a:r>
              <a:rPr lang="en-US" dirty="0">
                <a:solidFill>
                  <a:srgbClr val="E06666"/>
                </a:solidFill>
                <a:latin typeface="Cambria"/>
              </a:rPr>
              <a:t> </a:t>
            </a:r>
            <a:r>
              <a:rPr lang="en-US" dirty="0" err="1">
                <a:solidFill>
                  <a:srgbClr val="E06666"/>
                </a:solidFill>
                <a:latin typeface="Cambria"/>
              </a:rPr>
              <a:t>ochranu</a:t>
            </a:r>
            <a:r>
              <a:rPr lang="en-US" dirty="0">
                <a:solidFill>
                  <a:srgbClr val="E06666"/>
                </a:solidFill>
                <a:latin typeface="Cambria"/>
              </a:rPr>
              <a:t> </a:t>
            </a:r>
            <a:r>
              <a:rPr lang="en-US" dirty="0" err="1">
                <a:solidFill>
                  <a:srgbClr val="E06666"/>
                </a:solidFill>
                <a:latin typeface="Cambria"/>
              </a:rPr>
              <a:t>súkromia</a:t>
            </a:r>
            <a:r>
              <a:rPr lang="en-US" dirty="0">
                <a:solidFill>
                  <a:srgbClr val="E06666"/>
                </a:solidFill>
                <a:latin typeface="Cambria"/>
              </a:rPr>
              <a:t> + </a:t>
            </a:r>
            <a:r>
              <a:rPr lang="en-US" dirty="0" err="1">
                <a:solidFill>
                  <a:srgbClr val="E06666"/>
                </a:solidFill>
                <a:latin typeface="Cambria"/>
              </a:rPr>
              <a:t>Duševné</a:t>
            </a:r>
            <a:r>
              <a:rPr lang="en-US" dirty="0">
                <a:solidFill>
                  <a:srgbClr val="E06666"/>
                </a:solidFill>
                <a:latin typeface="Cambria"/>
              </a:rPr>
              <a:t> </a:t>
            </a:r>
            <a:r>
              <a:rPr lang="en-US" dirty="0" err="1">
                <a:solidFill>
                  <a:srgbClr val="E06666"/>
                </a:solidFill>
                <a:latin typeface="Cambria"/>
              </a:rPr>
              <a:t>vlastníctvo</a:t>
            </a:r>
            <a:r>
              <a:rPr lang="en-US" dirty="0">
                <a:solidFill>
                  <a:srgbClr val="E06666"/>
                </a:solidFill>
                <a:latin typeface="Cambria"/>
              </a:rPr>
              <a:t> a </a:t>
            </a:r>
            <a:r>
              <a:rPr lang="en-US" dirty="0" err="1">
                <a:solidFill>
                  <a:srgbClr val="E06666"/>
                </a:solidFill>
                <a:latin typeface="Cambria"/>
              </a:rPr>
              <a:t>Obchodná</a:t>
            </a:r>
            <a:r>
              <a:rPr lang="en-US" dirty="0">
                <a:solidFill>
                  <a:srgbClr val="E06666"/>
                </a:solidFill>
                <a:latin typeface="Cambria"/>
              </a:rPr>
              <a:t> </a:t>
            </a:r>
            <a:r>
              <a:rPr lang="en-US" dirty="0" err="1">
                <a:solidFill>
                  <a:srgbClr val="E06666"/>
                </a:solidFill>
                <a:latin typeface="Cambria"/>
              </a:rPr>
              <a:t>značka</a:t>
            </a:r>
            <a:r>
              <a:rPr lang="en-US" dirty="0">
                <a:solidFill>
                  <a:srgbClr val="E06666"/>
                </a:solidFill>
                <a:latin typeface="Cambria"/>
              </a:rPr>
              <a:t> </a:t>
            </a:r>
            <a:endParaRPr lang="es-ES" dirty="0">
              <a:solidFill>
                <a:srgbClr val="E06666"/>
              </a:solidFill>
              <a:latin typeface="Cambria"/>
            </a:endParaRPr>
          </a:p>
        </p:txBody>
      </p:sp>
      <p:sp>
        <p:nvSpPr>
          <p:cNvPr id="7" name="Google Shape;193;p15">
            <a:extLst>
              <a:ext uri="{FF2B5EF4-FFF2-40B4-BE49-F238E27FC236}">
                <a16:creationId xmlns:a16="http://schemas.microsoft.com/office/drawing/2014/main" id="{88CC18B7-A02E-4E97-BAFB-2FCFD2F6C44A}"/>
              </a:ext>
            </a:extLst>
          </p:cNvPr>
          <p:cNvSpPr txBox="1">
            <a:spLocks/>
          </p:cNvSpPr>
          <p:nvPr/>
        </p:nvSpPr>
        <p:spPr>
          <a:xfrm>
            <a:off x="920675" y="2015800"/>
            <a:ext cx="4501930" cy="6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pt-BR" dirty="0">
              <a:latin typeface="EB Garamond"/>
              <a:ea typeface="EB Garamond"/>
              <a:cs typeface="EB Garamond"/>
              <a:sym typeface="EB Garamond"/>
            </a:endParaRPr>
          </a:p>
          <a:p>
            <a:pPr>
              <a:buSzPts val="1100"/>
            </a:pPr>
            <a:r>
              <a:rPr lang="pt-BR" sz="2400" b="0" dirty="0">
                <a:latin typeface="Cambria"/>
                <a:ea typeface="Cambria"/>
                <a:cs typeface="Cambria"/>
                <a:sym typeface="Cambria"/>
              </a:rPr>
              <a:t>ART</a:t>
            </a:r>
            <a:r>
              <a:rPr lang="sk-SK" sz="2400" b="0" dirty="0">
                <a:latin typeface="Cambria"/>
                <a:ea typeface="Cambria"/>
                <a:cs typeface="Cambria"/>
                <a:sym typeface="Cambria"/>
              </a:rPr>
              <a:t>k</a:t>
            </a:r>
            <a:r>
              <a:rPr lang="pt-BR" sz="2400" b="0" dirty="0">
                <a:latin typeface="Cambria"/>
                <a:ea typeface="Cambria"/>
                <a:cs typeface="Cambria"/>
                <a:sym typeface="Cambria"/>
              </a:rPr>
              <a:t>ad</a:t>
            </a:r>
            <a:r>
              <a:rPr lang="sk-SK" sz="2400" b="0" dirty="0" err="1">
                <a:latin typeface="Cambria"/>
                <a:ea typeface="Cambria"/>
                <a:cs typeface="Cambria"/>
                <a:sym typeface="Cambria"/>
              </a:rPr>
              <a:t>émia</a:t>
            </a:r>
            <a:r>
              <a:rPr lang="pt-BR" sz="2400" b="0" dirty="0">
                <a:latin typeface="Cambria"/>
                <a:ea typeface="Cambria"/>
                <a:cs typeface="Cambria"/>
                <a:sym typeface="Cambria"/>
              </a:rPr>
              <a:t> </a:t>
            </a:r>
            <a:br>
              <a:rPr lang="pt-BR" sz="2400" b="0" dirty="0">
                <a:latin typeface="Cambria"/>
                <a:ea typeface="Cambria"/>
                <a:cs typeface="Cambria"/>
                <a:sym typeface="Cambria"/>
              </a:rPr>
            </a:br>
            <a:r>
              <a:rPr lang="pt-BR" sz="2400" b="0" dirty="0">
                <a:latin typeface="Cambria"/>
                <a:ea typeface="Cambria"/>
                <a:cs typeface="Cambria"/>
                <a:sym typeface="Cambria"/>
              </a:rPr>
              <a:t>“Akadémia umení a remesiel””</a:t>
            </a:r>
            <a:endParaRPr lang="pt-BR" sz="2400" dirty="0"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8612" y="1201434"/>
            <a:ext cx="8881289" cy="3256266"/>
          </a:xfrm>
        </p:spPr>
        <p:txBody>
          <a:bodyPr/>
          <a:lstStyle/>
          <a:p>
            <a:pPr marL="139700" lvl="0" indent="0" algn="l">
              <a:buNone/>
            </a:pPr>
            <a:r>
              <a:rPr lang="sk-SK" sz="1600" dirty="0"/>
              <a:t>Áno, registrácia značky je nákladom. Ak to urobíte sami, ako je tu vysvetlené, úspory ukážu, že treba mať rešpekt pokiaľ ide o registráciu</a:t>
            </a:r>
            <a:r>
              <a:rPr lang="en-US" sz="1600" dirty="0"/>
              <a:t>. </a:t>
            </a:r>
            <a:r>
              <a:rPr lang="sk-SK" sz="1600" dirty="0"/>
              <a:t>Sadzby</a:t>
            </a:r>
            <a:r>
              <a:rPr lang="en-US" sz="1600" dirty="0"/>
              <a:t> </a:t>
            </a:r>
            <a:r>
              <a:rPr lang="sk-SK" sz="1600" dirty="0"/>
              <a:t>za rok 2018 sú tieto</a:t>
            </a:r>
            <a:r>
              <a:rPr lang="en-US" sz="1600" dirty="0"/>
              <a:t>:</a:t>
            </a:r>
            <a:endParaRPr lang="sk-SK" sz="1600" dirty="0"/>
          </a:p>
          <a:p>
            <a:pPr marL="139700" lvl="0" indent="0" algn="l">
              <a:buNone/>
            </a:pPr>
            <a:r>
              <a:rPr lang="sk-SK" sz="1600" dirty="0"/>
              <a:t>Priama</a:t>
            </a:r>
            <a:r>
              <a:rPr lang="en-US" sz="1600" dirty="0"/>
              <a:t> </a:t>
            </a:r>
            <a:r>
              <a:rPr lang="sk-SK" sz="1600" dirty="0"/>
              <a:t>registrácia (</a:t>
            </a:r>
            <a:r>
              <a:rPr lang="sk-SK" sz="1600" dirty="0" err="1"/>
              <a:t>Face</a:t>
            </a:r>
            <a:r>
              <a:rPr lang="sk-SK" sz="1600" dirty="0"/>
              <a:t>-to-</a:t>
            </a:r>
            <a:r>
              <a:rPr lang="sk-SK" sz="1600" dirty="0" err="1"/>
              <a:t>face</a:t>
            </a:r>
            <a:r>
              <a:rPr lang="sk-SK" sz="1600" dirty="0"/>
              <a:t>)</a:t>
            </a:r>
            <a:r>
              <a:rPr lang="en-US" sz="1600" dirty="0"/>
              <a:t>:</a:t>
            </a:r>
            <a:endParaRPr lang="sk-SK" sz="1600" dirty="0"/>
          </a:p>
          <a:p>
            <a:pPr marL="139700" lvl="0" indent="0" algn="l">
              <a:buNone/>
            </a:pPr>
            <a:r>
              <a:rPr lang="sk-SK" sz="1600" dirty="0"/>
              <a:t>Prvá trieda</a:t>
            </a:r>
            <a:r>
              <a:rPr lang="en-US" sz="1600" dirty="0"/>
              <a:t>: € 147.49</a:t>
            </a:r>
          </a:p>
          <a:p>
            <a:pPr marL="139700" lvl="0" indent="0" algn="l">
              <a:buNone/>
            </a:pPr>
            <a:r>
              <a:rPr lang="en-US" sz="1600" dirty="0" err="1"/>
              <a:t>Druhá</a:t>
            </a:r>
            <a:r>
              <a:rPr lang="en-US" sz="1600" dirty="0"/>
              <a:t> a </a:t>
            </a:r>
            <a:r>
              <a:rPr lang="en-US" sz="1600" dirty="0" err="1"/>
              <a:t>nasledujúc</a:t>
            </a:r>
            <a:r>
              <a:rPr lang="sk-SK" sz="1600" dirty="0"/>
              <a:t>e</a:t>
            </a:r>
            <a:r>
              <a:rPr lang="en-US" sz="1600" dirty="0"/>
              <a:t> tried</a:t>
            </a:r>
            <a:r>
              <a:rPr lang="sk-SK" sz="1600" dirty="0"/>
              <a:t>y</a:t>
            </a:r>
            <a:r>
              <a:rPr lang="en-US" sz="1600" dirty="0"/>
              <a:t>: € 95.55</a:t>
            </a:r>
          </a:p>
          <a:p>
            <a:pPr marL="139700" lvl="0" indent="0" algn="l">
              <a:buNone/>
            </a:pPr>
            <a:r>
              <a:rPr lang="en-US" sz="1600" dirty="0"/>
              <a:t>Registrácia </a:t>
            </a:r>
            <a:r>
              <a:rPr lang="en-US" sz="1600" dirty="0" err="1"/>
              <a:t>prostredníctvom</a:t>
            </a:r>
            <a:r>
              <a:rPr lang="en-US" sz="1600" dirty="0"/>
              <a:t> </a:t>
            </a:r>
            <a:r>
              <a:rPr lang="en-US" sz="1600" dirty="0" err="1"/>
              <a:t>elektronického</a:t>
            </a:r>
            <a:r>
              <a:rPr lang="en-US" sz="1600" dirty="0"/>
              <a:t> </a:t>
            </a:r>
            <a:r>
              <a:rPr lang="en-US" sz="1600" dirty="0" err="1"/>
              <a:t>ústredia</a:t>
            </a:r>
            <a:r>
              <a:rPr lang="en-US" sz="1600" dirty="0"/>
              <a:t>:</a:t>
            </a:r>
          </a:p>
          <a:p>
            <a:pPr marL="139700" lvl="0" indent="0" algn="l">
              <a:buNone/>
            </a:pPr>
            <a:r>
              <a:rPr lang="en-US" sz="1600" dirty="0" err="1"/>
              <a:t>Prvá</a:t>
            </a:r>
            <a:r>
              <a:rPr lang="en-US" sz="1600" dirty="0"/>
              <a:t> </a:t>
            </a:r>
            <a:r>
              <a:rPr lang="en-US" sz="1600" dirty="0" err="1"/>
              <a:t>trieda</a:t>
            </a:r>
            <a:r>
              <a:rPr lang="en-US" sz="1600" dirty="0"/>
              <a:t> : € 125.36</a:t>
            </a:r>
          </a:p>
          <a:p>
            <a:pPr marL="139700" lvl="0" indent="0" algn="l">
              <a:buNone/>
            </a:pPr>
            <a:r>
              <a:rPr lang="en-US" sz="1600" dirty="0" err="1"/>
              <a:t>Druhá</a:t>
            </a:r>
            <a:r>
              <a:rPr lang="en-US" sz="1600" dirty="0"/>
              <a:t> a </a:t>
            </a:r>
            <a:r>
              <a:rPr lang="en-US" sz="1600" dirty="0" err="1"/>
              <a:t>nasledujúc</a:t>
            </a:r>
            <a:r>
              <a:rPr lang="sk-SK" sz="1600" dirty="0"/>
              <a:t>e</a:t>
            </a:r>
            <a:r>
              <a:rPr lang="en-US" sz="1600" dirty="0"/>
              <a:t> tried</a:t>
            </a:r>
            <a:r>
              <a:rPr lang="sk-SK" sz="1600" dirty="0"/>
              <a:t>y </a:t>
            </a:r>
            <a:r>
              <a:rPr lang="en-US" sz="1600" dirty="0"/>
              <a:t>: € 81.21</a:t>
            </a:r>
          </a:p>
          <a:p>
            <a:pPr marL="139700" lvl="0" indent="0" algn="l">
              <a:buNone/>
            </a:pPr>
            <a:endParaRPr lang="es-ES" sz="1600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3 CuadroTexto">
            <a:extLst>
              <a:ext uri="{FF2B5EF4-FFF2-40B4-BE49-F238E27FC236}">
                <a16:creationId xmlns:a16="http://schemas.microsoft.com/office/drawing/2014/main" id="{18956C29-B837-462D-86B5-AD097C688E86}"/>
              </a:ext>
            </a:extLst>
          </p:cNvPr>
          <p:cNvSpPr txBox="1"/>
          <p:nvPr/>
        </p:nvSpPr>
        <p:spPr>
          <a:xfrm>
            <a:off x="333838" y="239709"/>
            <a:ext cx="32951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Sekcia</a:t>
            </a:r>
            <a:r>
              <a:rPr lang="es-ES" dirty="0"/>
              <a:t> 3. </a:t>
            </a:r>
            <a:r>
              <a:rPr lang="sk-SK" dirty="0"/>
              <a:t>OBCHODNÁ ZNAČKA</a:t>
            </a:r>
            <a:endParaRPr lang="es-ES" dirty="0"/>
          </a:p>
        </p:txBody>
      </p:sp>
      <p:sp>
        <p:nvSpPr>
          <p:cNvPr id="13" name="1 Título">
            <a:extLst>
              <a:ext uri="{FF2B5EF4-FFF2-40B4-BE49-F238E27FC236}">
                <a16:creationId xmlns:a16="http://schemas.microsoft.com/office/drawing/2014/main" id="{5E883AD6-B50C-413B-9092-E39AC032BDD8}"/>
              </a:ext>
            </a:extLst>
          </p:cNvPr>
          <p:cNvSpPr txBox="1">
            <a:spLocks/>
          </p:cNvSpPr>
          <p:nvPr/>
        </p:nvSpPr>
        <p:spPr>
          <a:xfrm>
            <a:off x="1100458" y="25195"/>
            <a:ext cx="7138200" cy="12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ES">
                <a:solidFill>
                  <a:srgbClr val="F24F4F"/>
                </a:solidFill>
                <a:latin typeface="Cambria" panose="02040503050406030204" pitchFamily="18" charset="0"/>
              </a:rPr>
              <a:t>Postupy a náklady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10" name="Cuadro de texto 2">
            <a:extLst>
              <a:ext uri="{FF2B5EF4-FFF2-40B4-BE49-F238E27FC236}">
                <a16:creationId xmlns:a16="http://schemas.microsoft.com/office/drawing/2014/main" id="{830F04F2-AF2E-4019-A4D3-71D5F212AA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25434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33"/>
          <p:cNvSpPr txBox="1">
            <a:spLocks noGrp="1"/>
          </p:cNvSpPr>
          <p:nvPr>
            <p:ph type="title"/>
          </p:nvPr>
        </p:nvSpPr>
        <p:spPr>
          <a:xfrm>
            <a:off x="916125" y="1219525"/>
            <a:ext cx="7138200" cy="45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sk-SK" sz="6000" cap="all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Ďakujem!</a:t>
            </a:r>
            <a:endParaRPr sz="6000" b="0" cap="all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61" name="Google Shape;461;p33"/>
          <p:cNvSpPr/>
          <p:nvPr/>
        </p:nvSpPr>
        <p:spPr>
          <a:xfrm rot="10800000" flipH="1">
            <a:off x="-31700" y="2916425"/>
            <a:ext cx="9207378" cy="2234250"/>
          </a:xfrm>
          <a:prstGeom prst="flowChartDocument">
            <a:avLst/>
          </a:prstGeom>
          <a:solidFill>
            <a:srgbClr val="E06666"/>
          </a:solidFill>
          <a:ln w="9525" cap="flat" cmpd="sng">
            <a:solidFill>
              <a:srgbClr val="EA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1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2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31"/>
          <p:cNvSpPr txBox="1">
            <a:spLocks noGrp="1"/>
          </p:cNvSpPr>
          <p:nvPr>
            <p:ph type="title"/>
          </p:nvPr>
        </p:nvSpPr>
        <p:spPr>
          <a:xfrm>
            <a:off x="679035" y="2045806"/>
            <a:ext cx="7239345" cy="15864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Modul 1.</a:t>
            </a:r>
            <a:r>
              <a:rPr lang="es-ES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sk-SK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OCHRANA SÚKROMIA (GDPR)</a:t>
            </a:r>
            <a:endParaRPr sz="3200" b="0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" name="Cuadro de texto 2">
            <a:extLst>
              <a:ext uri="{FF2B5EF4-FFF2-40B4-BE49-F238E27FC236}">
                <a16:creationId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8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0" dirty="0">
                <a:solidFill>
                  <a:srgbClr val="F24F4F"/>
                </a:solidFill>
                <a:latin typeface="Cambria" panose="02040503050406030204" pitchFamily="18" charset="0"/>
              </a:rPr>
              <a:t>SEKCIA</a:t>
            </a:r>
            <a:r>
              <a:rPr lang="es-ES" b="0" dirty="0">
                <a:solidFill>
                  <a:srgbClr val="F24F4F"/>
                </a:solidFill>
                <a:latin typeface="Cambria" panose="02040503050406030204" pitchFamily="18" charset="0"/>
              </a:rPr>
              <a:t> 1. </a:t>
            </a:r>
            <a:r>
              <a:rPr lang="sk-SK" b="0" dirty="0">
                <a:solidFill>
                  <a:srgbClr val="F24F4F"/>
                </a:solidFill>
                <a:latin typeface="Cambria" panose="02040503050406030204" pitchFamily="18" charset="0"/>
              </a:rPr>
              <a:t>Uplatnenie všeobecného nariadenia ochrany údajov </a:t>
            </a:r>
            <a:r>
              <a:rPr lang="en-US" b="0" dirty="0">
                <a:solidFill>
                  <a:srgbClr val="F24F4F"/>
                </a:solidFill>
                <a:latin typeface="Cambria" panose="02040503050406030204" pitchFamily="18" charset="0"/>
              </a:rPr>
              <a:t>(GDPR)</a:t>
            </a:r>
            <a:endParaRPr lang="es-ES" b="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:a16="http://schemas.microsoft.com/office/drawing/2014/main" id="{C8F408A2-8455-4B18-93D0-F6368639F4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324785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0242" y="511837"/>
            <a:ext cx="8452884" cy="1263600"/>
          </a:xfrm>
        </p:spPr>
        <p:txBody>
          <a:bodyPr/>
          <a:lstStyle/>
          <a:p>
            <a:r>
              <a:rPr lang="sk-SK">
                <a:solidFill>
                  <a:srgbClr val="F24F4F"/>
                </a:solidFill>
                <a:latin typeface="Cambria" panose="02040503050406030204" pitchFamily="18" charset="0"/>
              </a:rPr>
              <a:t>Uplatnenie všeobecného nariadenia ochrany údajov (GDPR)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32450" y="1538126"/>
            <a:ext cx="7138200" cy="1741500"/>
          </a:xfrm>
        </p:spPr>
        <p:txBody>
          <a:bodyPr/>
          <a:lstStyle/>
          <a:p>
            <a:pPr marL="139700" indent="0" algn="just">
              <a:buNone/>
            </a:pPr>
            <a:r>
              <a:rPr lang="sk-SK" dirty="0"/>
              <a:t>GDPR sa vzťahuje na:</a:t>
            </a:r>
          </a:p>
          <a:p>
            <a:pPr marL="139700" indent="0" algn="just">
              <a:buNone/>
            </a:pPr>
            <a:r>
              <a:rPr lang="sk-SK" dirty="0"/>
              <a:t>Spoločnosť alebo subjekt, ktorý spracúva osobné údaje ako súčasť činností jednej z jej pobočiek so sídlom v EÚ bez ohľadu na to, kde sa údaje spracúvajú; alebo </a:t>
            </a:r>
          </a:p>
          <a:p>
            <a:pPr marL="139700" indent="0" algn="just">
              <a:buNone/>
            </a:pPr>
            <a:r>
              <a:rPr lang="sk-SK" dirty="0"/>
              <a:t>Spoločnosť založená mimo EÚ, ktorá ponúka tovar/služby (platené alebo bezplatné) alebo monitoruje správanie jednotlivcov v EÚ.</a:t>
            </a:r>
          </a:p>
          <a:p>
            <a:pPr marL="139700" indent="0" algn="just">
              <a:buNone/>
            </a:pPr>
            <a:r>
              <a:rPr lang="sk-SK" dirty="0"/>
              <a:t>Ak vaša spoločnosť patrí medzi malé a stredné podniky (ďalej len „MSP“) a spracúva osobné údaje, ako je opísané vyššie, musíte dodržiavať GDPR. Ak však spracovanie osobných údajov nie je hlavnou súčasťou vášho podnikania a vaša činnosť nevytvára riziká pre jednotlivcov, potom sa na vás niektoré povinnosti GDPR nebudú vzťahovať (napríklad vymenovanie Úradníka pre ochranu údajov („DPO“)). Upozorňujeme, že „hlavné činnosti“ by mali zahŕňať činnosti, v ktorých je spracovanie údajov neoddeliteľnou súčasťou činností prevádzkovateľa alebo spracovateľa.</a:t>
            </a:r>
          </a:p>
          <a:p>
            <a:pPr marL="139700" indent="0" algn="just">
              <a:buNone/>
            </a:pPr>
            <a:r>
              <a:rPr lang="sk-SK" dirty="0"/>
              <a:t>.</a:t>
            </a:r>
          </a:p>
          <a:p>
            <a:pPr marL="139700" indent="0" algn="just">
              <a:buNone/>
            </a:pPr>
            <a:endParaRPr lang="sk-SK" dirty="0"/>
          </a:p>
        </p:txBody>
      </p:sp>
      <p:sp>
        <p:nvSpPr>
          <p:cNvPr id="4" name="3 CuadroTexto"/>
          <p:cNvSpPr txBox="1"/>
          <p:nvPr/>
        </p:nvSpPr>
        <p:spPr>
          <a:xfrm>
            <a:off x="432450" y="206156"/>
            <a:ext cx="4668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SEKCIA</a:t>
            </a:r>
            <a:r>
              <a:rPr lang="es-ES" dirty="0"/>
              <a:t> 1. UPLATNENIE VŠEOBECNÉHO NARIADENIA OCHRANY ÚDAJOV (GDPR)</a:t>
            </a: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uadro de texto 2">
            <a:extLst>
              <a:ext uri="{FF2B5EF4-FFF2-40B4-BE49-F238E27FC236}">
                <a16:creationId xmlns:a16="http://schemas.microsoft.com/office/drawing/2014/main" id="{C0CF8722-DB34-4E82-A253-F17EC54BDE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719229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02900" y="1679543"/>
            <a:ext cx="7138200" cy="1263600"/>
          </a:xfrm>
        </p:spPr>
        <p:txBody>
          <a:bodyPr/>
          <a:lstStyle/>
          <a:p>
            <a:r>
              <a:rPr lang="sk-SK" b="0" dirty="0">
                <a:solidFill>
                  <a:srgbClr val="F24F4F"/>
                </a:solidFill>
                <a:latin typeface="Cambria" panose="02040503050406030204" pitchFamily="18" charset="0"/>
              </a:rPr>
              <a:t>SEKCIA</a:t>
            </a:r>
            <a:r>
              <a:rPr lang="es-ES" sz="3600" b="0" dirty="0">
                <a:solidFill>
                  <a:srgbClr val="F24F4F"/>
                </a:solidFill>
                <a:latin typeface="Cambria" panose="02040503050406030204" pitchFamily="18" charset="0"/>
              </a:rPr>
              <a:t> 2. </a:t>
            </a:r>
            <a:r>
              <a:rPr lang="sk-SK" b="0" dirty="0">
                <a:solidFill>
                  <a:srgbClr val="F24F4F"/>
                </a:solidFill>
                <a:latin typeface="Cambria" panose="02040503050406030204" pitchFamily="18" charset="0"/>
              </a:rPr>
              <a:t>DUŠEVNÉ VLASTNÍCTVO</a:t>
            </a:r>
            <a:endParaRPr lang="es-ES" sz="3600" b="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:a16="http://schemas.microsoft.com/office/drawing/2014/main" id="{06D1E7C2-6629-4A8C-9CBE-09514F81F5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02423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25195"/>
            <a:ext cx="7138200" cy="1263600"/>
          </a:xfrm>
        </p:spPr>
        <p:txBody>
          <a:bodyPr/>
          <a:lstStyle/>
          <a:p>
            <a:r>
              <a:rPr lang="es-ES" dirty="0">
                <a:solidFill>
                  <a:srgbClr val="F24F4F"/>
                </a:solidFill>
                <a:latin typeface="Cambria" panose="02040503050406030204" pitchFamily="18" charset="0"/>
              </a:rPr>
              <a:t>Práva duševného vlastníctva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8612" y="1201434"/>
            <a:ext cx="8881289" cy="3256266"/>
          </a:xfrm>
        </p:spPr>
        <p:txBody>
          <a:bodyPr/>
          <a:lstStyle/>
          <a:p>
            <a:pPr marL="139700" lvl="0" indent="0" algn="l">
              <a:buNone/>
            </a:pPr>
            <a:r>
              <a:rPr lang="es-ES" sz="1600" dirty="0"/>
              <a:t>Duševné vlastníctvo je súbor práv, ktoré zodpovedajú autorom a iným vlastníkom (umelcom, producentom, vysielateľom ...), pokiaľ ide o diela a výhody vyplývajúce z ich tvorby.</a:t>
            </a:r>
          </a:p>
          <a:p>
            <a:pPr marL="139700" lvl="0" indent="0" algn="l">
              <a:buNone/>
            </a:pPr>
            <a:r>
              <a:rPr lang="es-ES" sz="1600" dirty="0"/>
              <a:t>Dielo je plne chránené zákonom v rovnakom čase, ako bolo vytvorené a bez potreby akýchkoľvek formálnych náležitostí.</a:t>
            </a:r>
          </a:p>
          <a:p>
            <a:pPr marL="139700" lvl="0" indent="0" algn="l">
              <a:buNone/>
            </a:pPr>
            <a:r>
              <a:rPr lang="es-ES" sz="1600" dirty="0"/>
              <a:t>JE POTREBNÉ REGISTROVAŤ DIELO NA JEHO OCHRANU?</a:t>
            </a:r>
          </a:p>
          <a:p>
            <a:pPr marL="139700" lvl="0" indent="0" algn="l">
              <a:buNone/>
            </a:pPr>
            <a:r>
              <a:rPr lang="es-ES" sz="1600" dirty="0"/>
              <a:t>NIE, je však vhodné uviesť vyhradenie práv a symbol ©.</a:t>
            </a:r>
          </a:p>
          <a:p>
            <a:pPr marL="139700" lvl="0" indent="0" algn="l">
              <a:buNone/>
            </a:pPr>
            <a:r>
              <a:rPr lang="es-ES" sz="1600" dirty="0"/>
              <a:t>Registrácia predstavuje ochranu práv duševného vlastníctva, pretože predstavuje kvalifikovaný dôkaz o existencii registrovaných práv.</a:t>
            </a:r>
          </a:p>
          <a:p>
            <a:pPr marL="139700" lvl="0" indent="0" algn="l">
              <a:buNone/>
            </a:pPr>
            <a:endParaRPr lang="es-ES" sz="1600" dirty="0"/>
          </a:p>
        </p:txBody>
      </p:sp>
      <p:sp>
        <p:nvSpPr>
          <p:cNvPr id="4" name="3 CuadroTexto"/>
          <p:cNvSpPr txBox="1"/>
          <p:nvPr/>
        </p:nvSpPr>
        <p:spPr>
          <a:xfrm>
            <a:off x="333838" y="239709"/>
            <a:ext cx="32951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Sekcia</a:t>
            </a:r>
            <a:r>
              <a:rPr lang="es-ES" dirty="0"/>
              <a:t> 2. </a:t>
            </a:r>
            <a:r>
              <a:rPr lang="sk-SK" dirty="0"/>
              <a:t>DUŠEVNÉ VLASTNÍCTVO</a:t>
            </a:r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uadro de texto 2">
            <a:extLst>
              <a:ext uri="{FF2B5EF4-FFF2-40B4-BE49-F238E27FC236}">
                <a16:creationId xmlns:a16="http://schemas.microsoft.com/office/drawing/2014/main" id="{F250D01E-2D1E-4289-8E34-D085B897BE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31527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25195"/>
            <a:ext cx="7138200" cy="1263600"/>
          </a:xfrm>
        </p:spPr>
        <p:txBody>
          <a:bodyPr/>
          <a:lstStyle/>
          <a:p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Registrácia</a:t>
            </a:r>
            <a:r>
              <a:rPr lang="es-ES" dirty="0">
                <a:solidFill>
                  <a:srgbClr val="F24F4F"/>
                </a:solidFill>
                <a:latin typeface="Cambria" panose="02040503050406030204" pitchFamily="18" charset="0"/>
              </a:rPr>
              <a:t>/Copyleft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8612" y="1201434"/>
            <a:ext cx="8881289" cy="3256266"/>
          </a:xfrm>
        </p:spPr>
        <p:txBody>
          <a:bodyPr/>
          <a:lstStyle/>
          <a:p>
            <a:pPr marL="139700" lvl="0" indent="0" algn="l">
              <a:buNone/>
            </a:pPr>
            <a:r>
              <a:rPr lang="sk-SK" sz="1600" dirty="0"/>
              <a:t>Registrácia:</a:t>
            </a:r>
          </a:p>
          <a:p>
            <a:pPr marL="139700" lvl="0" indent="0" algn="l">
              <a:buNone/>
            </a:pPr>
            <a:r>
              <a:rPr lang="en-US" sz="1600" dirty="0"/>
              <a:t>Registrácia </a:t>
            </a:r>
            <a:r>
              <a:rPr lang="sk-SK" sz="1600" dirty="0"/>
              <a:t>nie je povinná, ale dobrovoľná</a:t>
            </a:r>
            <a:r>
              <a:rPr lang="en-US" sz="1600" dirty="0"/>
              <a:t>.</a:t>
            </a:r>
            <a:r>
              <a:rPr lang="sk-SK" sz="1600" dirty="0"/>
              <a:t> V anglosaskom práve sa používa pojem autorských práv, ktorý vo všeobecnosti zahŕňa </a:t>
            </a:r>
            <a:r>
              <a:rPr lang="sk-SK" sz="1600" dirty="0" err="1"/>
              <a:t>patrimoniálnu</a:t>
            </a:r>
            <a:r>
              <a:rPr lang="sk-SK" sz="1600" dirty="0"/>
              <a:t> časť autorského práva (hospodárske práva).</a:t>
            </a:r>
          </a:p>
          <a:p>
            <a:pPr marL="139700" lvl="0" indent="0" algn="l">
              <a:buNone/>
            </a:pPr>
            <a:r>
              <a:rPr lang="sk-SK" sz="1600" dirty="0"/>
              <a:t>Využívanie alebo hospodárske práva trvajú po celý život autorov a po dobu 70 rokov od smrti autora (Európske právo). Zákon upravujúci duševné vlastníctvo je premietnutý do prepracovaného znenia schváleného kráľovským zákonodarným dekrétom č. 1/1996 z 12. apríla.</a:t>
            </a:r>
          </a:p>
          <a:p>
            <a:pPr marL="139700" lvl="0" indent="0" algn="l">
              <a:buNone/>
            </a:pPr>
            <a:r>
              <a:rPr lang="en-US" sz="1600" dirty="0"/>
              <a:t>Je Copyleft </a:t>
            </a:r>
            <a:r>
              <a:rPr lang="sk-SK" sz="1600" dirty="0"/>
              <a:t>skutočne licenciou</a:t>
            </a:r>
            <a:r>
              <a:rPr lang="en-US" sz="1600" dirty="0"/>
              <a:t>?</a:t>
            </a:r>
            <a:endParaRPr lang="sk-SK" sz="1600" dirty="0"/>
          </a:p>
          <a:p>
            <a:pPr marL="139700" lvl="0" indent="0" algn="l">
              <a:buNone/>
            </a:pPr>
            <a:r>
              <a:rPr lang="sk-SK" sz="1600" dirty="0" err="1"/>
              <a:t>Copyleft</a:t>
            </a:r>
            <a:r>
              <a:rPr lang="sk-SK" sz="1600" dirty="0"/>
              <a:t> nie je licencia sama osebe, ale riadi sa niektorými usmernenia týkajúcich sa spôsobu spravovania licencie alebo zmluvy o dielo (využívanie, kopírovanie, distribúcia atď.).</a:t>
            </a:r>
          </a:p>
          <a:p>
            <a:pPr marL="139700" lvl="0" indent="0" algn="l">
              <a:buNone/>
            </a:pPr>
            <a:r>
              <a:rPr lang="sk-SK" sz="1600" dirty="0"/>
              <a:t>Keď si vyberiem licenciu, ktorá najlepšie vyhovuje mojej práci, musím čo najjasnejšie označiť, akými funkciami sa riadi</a:t>
            </a:r>
            <a:r>
              <a:rPr lang="en-US" sz="1600" dirty="0"/>
              <a:t>.</a:t>
            </a:r>
          </a:p>
          <a:p>
            <a:pPr marL="139700" lvl="0" indent="0" algn="l">
              <a:buNone/>
            </a:pPr>
            <a:endParaRPr lang="es-ES" sz="1600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3 CuadroTexto">
            <a:extLst>
              <a:ext uri="{FF2B5EF4-FFF2-40B4-BE49-F238E27FC236}">
                <a16:creationId xmlns:a16="http://schemas.microsoft.com/office/drawing/2014/main" id="{B6F6D444-9032-4776-BA1F-CA52185F8B40}"/>
              </a:ext>
            </a:extLst>
          </p:cNvPr>
          <p:cNvSpPr txBox="1"/>
          <p:nvPr/>
        </p:nvSpPr>
        <p:spPr>
          <a:xfrm>
            <a:off x="333838" y="239709"/>
            <a:ext cx="32951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Sekcia</a:t>
            </a:r>
            <a:r>
              <a:rPr lang="es-ES" dirty="0"/>
              <a:t> 2. </a:t>
            </a:r>
            <a:r>
              <a:rPr lang="sk-SK" dirty="0"/>
              <a:t>DUŠEVNÉ VLASTNÍCTVO</a:t>
            </a:r>
            <a:endParaRPr lang="es-ES" dirty="0"/>
          </a:p>
        </p:txBody>
      </p:sp>
      <p:sp>
        <p:nvSpPr>
          <p:cNvPr id="9" name="Cuadro de texto 2">
            <a:extLst>
              <a:ext uri="{FF2B5EF4-FFF2-40B4-BE49-F238E27FC236}">
                <a16:creationId xmlns:a16="http://schemas.microsoft.com/office/drawing/2014/main" id="{83302A3B-85C0-4AC8-BFC8-2C494A7B18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54443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600" b="0" dirty="0">
                <a:solidFill>
                  <a:srgbClr val="F24F4F"/>
                </a:solidFill>
                <a:latin typeface="Cambria" panose="02040503050406030204" pitchFamily="18" charset="0"/>
              </a:rPr>
              <a:t>SEKCIA</a:t>
            </a:r>
            <a:r>
              <a:rPr lang="es-ES" sz="3600" b="0" dirty="0">
                <a:solidFill>
                  <a:srgbClr val="F24F4F"/>
                </a:solidFill>
                <a:latin typeface="Cambria" panose="02040503050406030204" pitchFamily="18" charset="0"/>
              </a:rPr>
              <a:t> 3. </a:t>
            </a:r>
            <a:r>
              <a:rPr lang="sk-SK" sz="3600" b="0" dirty="0">
                <a:solidFill>
                  <a:srgbClr val="F24F4F"/>
                </a:solidFill>
                <a:latin typeface="Cambria" panose="02040503050406030204" pitchFamily="18" charset="0"/>
              </a:rPr>
              <a:t>OBCHODNÁ ZNAČKA</a:t>
            </a:r>
            <a:endParaRPr lang="es-ES" sz="3600" b="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:a16="http://schemas.microsoft.com/office/drawing/2014/main" id="{DEFE814F-E2D5-4252-B2C2-886EBB3D8A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097071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25195"/>
            <a:ext cx="7138200" cy="1263600"/>
          </a:xfrm>
        </p:spPr>
        <p:txBody>
          <a:bodyPr/>
          <a:lstStyle/>
          <a:p>
            <a:r>
              <a:rPr lang="es-ES" dirty="0">
                <a:solidFill>
                  <a:srgbClr val="F24F4F"/>
                </a:solidFill>
                <a:latin typeface="Cambria" panose="02040503050406030204" pitchFamily="18" charset="0"/>
              </a:rPr>
              <a:t>Postupy a náklady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8612" y="1201434"/>
            <a:ext cx="8881289" cy="3256266"/>
          </a:xfrm>
        </p:spPr>
        <p:txBody>
          <a:bodyPr/>
          <a:lstStyle/>
          <a:p>
            <a:pPr marL="139700" lvl="0" indent="0" algn="l">
              <a:buNone/>
            </a:pPr>
            <a:r>
              <a:rPr lang="sk-SK" sz="1600" dirty="0"/>
              <a:t>Akonáhle ste si vybrali svoje meno a vytvorili logo, ktoré obsahuje váš jedinečný návrh, je čas zaregistrovať značku, aby ste ju ochránili pred konkurenciou</a:t>
            </a:r>
            <a:r>
              <a:rPr lang="en-US" sz="1600" dirty="0"/>
              <a:t> a aby </a:t>
            </a:r>
            <a:r>
              <a:rPr lang="sk-SK" sz="1600" dirty="0"/>
              <a:t>ju</a:t>
            </a:r>
            <a:r>
              <a:rPr lang="en-US" sz="1600" dirty="0"/>
              <a:t> </a:t>
            </a:r>
            <a:r>
              <a:rPr lang="sk-SK" sz="1600" dirty="0"/>
              <a:t>niekto iný nemohol používať</a:t>
            </a:r>
            <a:r>
              <a:rPr lang="en-US" sz="1600" dirty="0"/>
              <a:t>.</a:t>
            </a:r>
            <a:endParaRPr lang="sk-SK" sz="1600" dirty="0"/>
          </a:p>
          <a:p>
            <a:pPr marL="139700" lvl="0" indent="0" algn="l">
              <a:buNone/>
            </a:pPr>
            <a:r>
              <a:rPr lang="en-US" sz="1600" dirty="0"/>
              <a:t>Registrácia </a:t>
            </a:r>
            <a:r>
              <a:rPr lang="sk-SK" sz="1600" dirty="0"/>
              <a:t>sa vykonáva na španielskom Úrade pre patenty a ochranné známky (SPTO), ktorého webová stránka</a:t>
            </a:r>
            <a:r>
              <a:rPr lang="en-US" sz="1600" dirty="0"/>
              <a:t> je </a:t>
            </a:r>
            <a:r>
              <a:rPr lang="en-US" sz="1600" dirty="0">
                <a:hlinkClick r:id="rId2"/>
              </a:rPr>
              <a:t>http://www.oepm.es</a:t>
            </a:r>
            <a:r>
              <a:rPr lang="en-US" sz="1600" dirty="0"/>
              <a:t>.</a:t>
            </a:r>
            <a:endParaRPr lang="sk-SK" sz="1600" dirty="0"/>
          </a:p>
          <a:p>
            <a:pPr marL="139700" lvl="0" indent="0" algn="l">
              <a:buNone/>
            </a:pPr>
            <a:r>
              <a:rPr lang="sk-SK" sz="1600" dirty="0"/>
              <a:t>Zapamätajte si! Chránená je len v tých triedach v ktorých si značku zaregistrujete</a:t>
            </a:r>
            <a:r>
              <a:rPr lang="en-US" sz="1600" dirty="0"/>
              <a:t>.</a:t>
            </a:r>
            <a:endParaRPr lang="sk-SK" sz="1600" dirty="0"/>
          </a:p>
          <a:p>
            <a:pPr marL="139700" lvl="0" indent="0" algn="l">
              <a:buNone/>
            </a:pPr>
            <a:r>
              <a:rPr lang="sk-SK" sz="1600" dirty="0"/>
              <a:t>V nasledujúcom odkaze vidíte triedy, ktoré sú k dispozícii na výber najvhodnejších tried</a:t>
            </a:r>
          </a:p>
          <a:p>
            <a:pPr marL="139700" lvl="0" indent="0" algn="l">
              <a:buNone/>
            </a:pPr>
            <a:r>
              <a:rPr lang="sk-SK" sz="1600" dirty="0"/>
              <a:t>Medzinárodná klasifikácia značkových výrobkov</a:t>
            </a:r>
            <a:r>
              <a:rPr lang="en-US" sz="1600" dirty="0"/>
              <a:t> </a:t>
            </a:r>
            <a:r>
              <a:rPr lang="sk-SK" sz="1600" dirty="0"/>
              <a:t>a služieb (CLINMAR) (</a:t>
            </a:r>
            <a:r>
              <a:rPr lang="sk-SK" sz="1600" dirty="0" err="1"/>
              <a:t>Nice</a:t>
            </a:r>
            <a:r>
              <a:rPr lang="sk-SK" sz="1600" dirty="0"/>
              <a:t> klasifikácia </a:t>
            </a:r>
            <a:r>
              <a:rPr lang="en-US" sz="1600" dirty="0"/>
              <a:t>10. </a:t>
            </a:r>
            <a:r>
              <a:rPr lang="en-US" sz="1600" dirty="0" err="1"/>
              <a:t>vydanie</a:t>
            </a:r>
            <a:r>
              <a:rPr lang="en-US" sz="1600" dirty="0"/>
              <a:t>, 2012)</a:t>
            </a:r>
          </a:p>
          <a:p>
            <a:pPr marL="139700" lvl="0" indent="0" algn="l">
              <a:buNone/>
            </a:pPr>
            <a:endParaRPr lang="es-ES" sz="1600" dirty="0"/>
          </a:p>
        </p:txBody>
      </p:sp>
      <p:sp>
        <p:nvSpPr>
          <p:cNvPr id="4" name="3 CuadroTexto"/>
          <p:cNvSpPr txBox="1"/>
          <p:nvPr/>
        </p:nvSpPr>
        <p:spPr>
          <a:xfrm>
            <a:off x="333838" y="239709"/>
            <a:ext cx="32951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Sekcia</a:t>
            </a:r>
            <a:r>
              <a:rPr lang="es-ES" dirty="0"/>
              <a:t> 3. </a:t>
            </a:r>
            <a:r>
              <a:rPr lang="sk-SK" dirty="0"/>
              <a:t>OBCHODNÁ ZNAČKA</a:t>
            </a:r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uadro de texto 2">
            <a:extLst>
              <a:ext uri="{FF2B5EF4-FFF2-40B4-BE49-F238E27FC236}">
                <a16:creationId xmlns:a16="http://schemas.microsoft.com/office/drawing/2014/main" id="{43FA87D2-397E-4884-B1BB-0C70092CCA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377488949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891</Words>
  <Application>Microsoft Office PowerPoint</Application>
  <PresentationFormat>Prezentácia na obrazovke (16:9)</PresentationFormat>
  <Paragraphs>81</Paragraphs>
  <Slides>11</Slides>
  <Notes>3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11</vt:i4>
      </vt:variant>
    </vt:vector>
  </HeadingPairs>
  <TitlesOfParts>
    <vt:vector size="18" baseType="lpstr">
      <vt:lpstr>Cambria</vt:lpstr>
      <vt:lpstr>EB Garamond Medium</vt:lpstr>
      <vt:lpstr>EB Garamond</vt:lpstr>
      <vt:lpstr>Garamond</vt:lpstr>
      <vt:lpstr>Century Gothic</vt:lpstr>
      <vt:lpstr>Arial</vt:lpstr>
      <vt:lpstr>Simple Light</vt:lpstr>
      <vt:lpstr>Prezentácia programu PowerPoint</vt:lpstr>
      <vt:lpstr>Modul 1. OCHRANA SÚKROMIA (GDPR)</vt:lpstr>
      <vt:lpstr>SEKCIA 1. Uplatnenie všeobecného nariadenia ochrany údajov (GDPR)</vt:lpstr>
      <vt:lpstr>Uplatnenie všeobecného nariadenia ochrany údajov (GDPR)</vt:lpstr>
      <vt:lpstr>SEKCIA 2. DUŠEVNÉ VLASTNÍCTVO</vt:lpstr>
      <vt:lpstr>Práva duševného vlastníctva</vt:lpstr>
      <vt:lpstr>Registrácia/Copyleft</vt:lpstr>
      <vt:lpstr>SEKCIA 3. OBCHODNÁ ZNAČKA</vt:lpstr>
      <vt:lpstr>Postupy a náklady</vt:lpstr>
      <vt:lpstr>Prezentácia programu PowerPoint</vt:lpstr>
      <vt:lpstr>Ďakujem!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ARTCademy “Arts and Crafts Academy”</dc:title>
  <dc:creator>Usuario</dc:creator>
  <cp:lastModifiedBy>Mitkova Ludmila</cp:lastModifiedBy>
  <cp:revision>41</cp:revision>
  <dcterms:modified xsi:type="dcterms:W3CDTF">2020-02-12T19:39:43Z</dcterms:modified>
</cp:coreProperties>
</file>