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4"/>
  </p:notesMasterIdLst>
  <p:sldIdLst>
    <p:sldId id="256" r:id="rId2"/>
    <p:sldId id="272" r:id="rId3"/>
    <p:sldId id="283" r:id="rId4"/>
    <p:sldId id="275" r:id="rId5"/>
    <p:sldId id="276" r:id="rId6"/>
    <p:sldId id="280" r:id="rId7"/>
    <p:sldId id="282" r:id="rId8"/>
    <p:sldId id="284" r:id="rId9"/>
    <p:sldId id="285" r:id="rId10"/>
    <p:sldId id="286" r:id="rId11"/>
    <p:sldId id="287" r:id="rId12"/>
    <p:sldId id="274" r:id="rId13"/>
  </p:sldIdLst>
  <p:sldSz cx="9144000" cy="5143500" type="screen16x9"/>
  <p:notesSz cx="6858000" cy="9144000"/>
  <p:embeddedFontLst>
    <p:embeddedFont>
      <p:font typeface="Cambria" panose="02040503050406030204" pitchFamily="18" charset="0"/>
      <p:regular r:id="rId15"/>
      <p:bold r:id="rId16"/>
      <p:italic r:id="rId17"/>
      <p:boldItalic r:id="rId18"/>
    </p:embeddedFont>
    <p:embeddedFont>
      <p:font typeface="Century Gothic" panose="020B0502020202020204" pitchFamily="34" charset="0"/>
      <p:regular r:id="rId19"/>
      <p:bold r:id="rId20"/>
      <p:italic r:id="rId21"/>
      <p:boldItalic r:id="rId22"/>
    </p:embeddedFont>
    <p:embeddedFont>
      <p:font typeface="Garamond" panose="02020404030301010803" pitchFamily="18" charset="0"/>
      <p:regular r:id="rId23"/>
      <p:bold r:id="rId24"/>
      <p: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ACF5"/>
    <a:srgbClr val="008000"/>
    <a:srgbClr val="552579"/>
    <a:srgbClr val="F24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035D98-9464-45EF-A41E-8FCE364948B7}" v="17" dt="2020-02-25T07:09:17.055"/>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8" d="100"/>
          <a:sy n="78" d="100"/>
        </p:scale>
        <p:origin x="52" y="13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metra Panaretou" userId="e6d827a2a5b8d3a3" providerId="LiveId" clId="{43035D98-9464-45EF-A41E-8FCE364948B7}"/>
    <pc:docChg chg="custSel modSld">
      <pc:chgData name="Demetra Panaretou" userId="e6d827a2a5b8d3a3" providerId="LiveId" clId="{43035D98-9464-45EF-A41E-8FCE364948B7}" dt="2020-02-25T07:09:49.912" v="154" actId="20577"/>
      <pc:docMkLst>
        <pc:docMk/>
      </pc:docMkLst>
      <pc:sldChg chg="modSp mod">
        <pc:chgData name="Demetra Panaretou" userId="e6d827a2a5b8d3a3" providerId="LiveId" clId="{43035D98-9464-45EF-A41E-8FCE364948B7}" dt="2020-02-25T07:04:47.123" v="69" actId="20577"/>
        <pc:sldMkLst>
          <pc:docMk/>
          <pc:sldMk cId="0" sldId="256"/>
        </pc:sldMkLst>
        <pc:spChg chg="mod">
          <ac:chgData name="Demetra Panaretou" userId="e6d827a2a5b8d3a3" providerId="LiveId" clId="{43035D98-9464-45EF-A41E-8FCE364948B7}" dt="2020-02-25T07:04:47.123" v="69" actId="20577"/>
          <ac:spMkLst>
            <pc:docMk/>
            <pc:sldMk cId="0" sldId="256"/>
            <ac:spMk id="193" creationId="{00000000-0000-0000-0000-000000000000}"/>
          </ac:spMkLst>
        </pc:spChg>
      </pc:sldChg>
      <pc:sldChg chg="modSp mod">
        <pc:chgData name="Demetra Panaretou" userId="e6d827a2a5b8d3a3" providerId="LiveId" clId="{43035D98-9464-45EF-A41E-8FCE364948B7}" dt="2020-02-25T07:05:46.554" v="117" actId="6549"/>
        <pc:sldMkLst>
          <pc:docMk/>
          <pc:sldMk cId="0" sldId="272"/>
        </pc:sldMkLst>
        <pc:spChg chg="mod">
          <ac:chgData name="Demetra Panaretou" userId="e6d827a2a5b8d3a3" providerId="LiveId" clId="{43035D98-9464-45EF-A41E-8FCE364948B7}" dt="2020-02-25T07:05:46.554" v="117" actId="6549"/>
          <ac:spMkLst>
            <pc:docMk/>
            <pc:sldMk cId="0" sldId="272"/>
            <ac:spMk id="444" creationId="{00000000-0000-0000-0000-000000000000}"/>
          </ac:spMkLst>
        </pc:spChg>
      </pc:sldChg>
      <pc:sldChg chg="modSp mod">
        <pc:chgData name="Demetra Panaretou" userId="e6d827a2a5b8d3a3" providerId="LiveId" clId="{43035D98-9464-45EF-A41E-8FCE364948B7}" dt="2020-02-25T07:06:19.893" v="118" actId="20577"/>
        <pc:sldMkLst>
          <pc:docMk/>
          <pc:sldMk cId="1719229950" sldId="275"/>
        </pc:sldMkLst>
        <pc:spChg chg="mod">
          <ac:chgData name="Demetra Panaretou" userId="e6d827a2a5b8d3a3" providerId="LiveId" clId="{43035D98-9464-45EF-A41E-8FCE364948B7}" dt="2020-02-25T07:06:19.893" v="118" actId="20577"/>
          <ac:spMkLst>
            <pc:docMk/>
            <pc:sldMk cId="1719229950" sldId="275"/>
            <ac:spMk id="3" creationId="{00000000-0000-0000-0000-000000000000}"/>
          </ac:spMkLst>
        </pc:spChg>
      </pc:sldChg>
      <pc:sldChg chg="modSp mod">
        <pc:chgData name="Demetra Panaretou" userId="e6d827a2a5b8d3a3" providerId="LiveId" clId="{43035D98-9464-45EF-A41E-8FCE364948B7}" dt="2020-02-25T07:07:26.469" v="141" actId="20577"/>
        <pc:sldMkLst>
          <pc:docMk/>
          <pc:sldMk cId="4129512169" sldId="276"/>
        </pc:sldMkLst>
        <pc:spChg chg="mod">
          <ac:chgData name="Demetra Panaretou" userId="e6d827a2a5b8d3a3" providerId="LiveId" clId="{43035D98-9464-45EF-A41E-8FCE364948B7}" dt="2020-02-25T07:07:03.832" v="139" actId="20577"/>
          <ac:spMkLst>
            <pc:docMk/>
            <pc:sldMk cId="4129512169" sldId="276"/>
            <ac:spMk id="2" creationId="{00000000-0000-0000-0000-000000000000}"/>
          </ac:spMkLst>
        </pc:spChg>
        <pc:spChg chg="mod">
          <ac:chgData name="Demetra Panaretou" userId="e6d827a2a5b8d3a3" providerId="LiveId" clId="{43035D98-9464-45EF-A41E-8FCE364948B7}" dt="2020-02-25T07:07:26.469" v="141" actId="20577"/>
          <ac:spMkLst>
            <pc:docMk/>
            <pc:sldMk cId="4129512169" sldId="276"/>
            <ac:spMk id="3" creationId="{00000000-0000-0000-0000-000000000000}"/>
          </ac:spMkLst>
        </pc:spChg>
      </pc:sldChg>
      <pc:sldChg chg="modSp mod">
        <pc:chgData name="Demetra Panaretou" userId="e6d827a2a5b8d3a3" providerId="LiveId" clId="{43035D98-9464-45EF-A41E-8FCE364948B7}" dt="2020-02-25T07:08:08.244" v="145" actId="20578"/>
        <pc:sldMkLst>
          <pc:docMk/>
          <pc:sldMk cId="187993498" sldId="280"/>
        </pc:sldMkLst>
        <pc:spChg chg="mod">
          <ac:chgData name="Demetra Panaretou" userId="e6d827a2a5b8d3a3" providerId="LiveId" clId="{43035D98-9464-45EF-A41E-8FCE364948B7}" dt="2020-02-25T07:08:08.244" v="145" actId="20578"/>
          <ac:spMkLst>
            <pc:docMk/>
            <pc:sldMk cId="187993498" sldId="280"/>
            <ac:spMk id="3" creationId="{00000000-0000-0000-0000-000000000000}"/>
          </ac:spMkLst>
        </pc:spChg>
        <pc:spChg chg="mod">
          <ac:chgData name="Demetra Panaretou" userId="e6d827a2a5b8d3a3" providerId="LiveId" clId="{43035D98-9464-45EF-A41E-8FCE364948B7}" dt="2020-02-25T07:07:40.628" v="142" actId="20577"/>
          <ac:spMkLst>
            <pc:docMk/>
            <pc:sldMk cId="187993498" sldId="280"/>
            <ac:spMk id="7" creationId="{00000000-0000-0000-0000-000000000000}"/>
          </ac:spMkLst>
        </pc:spChg>
      </pc:sldChg>
      <pc:sldChg chg="modSp mod">
        <pc:chgData name="Demetra Panaretou" userId="e6d827a2a5b8d3a3" providerId="LiveId" clId="{43035D98-9464-45EF-A41E-8FCE364948B7}" dt="2020-02-25T07:08:20.868" v="146" actId="20577"/>
        <pc:sldMkLst>
          <pc:docMk/>
          <pc:sldMk cId="2231527269" sldId="282"/>
        </pc:sldMkLst>
        <pc:spChg chg="mod">
          <ac:chgData name="Demetra Panaretou" userId="e6d827a2a5b8d3a3" providerId="LiveId" clId="{43035D98-9464-45EF-A41E-8FCE364948B7}" dt="2020-02-25T07:08:20.868" v="146" actId="20577"/>
          <ac:spMkLst>
            <pc:docMk/>
            <pc:sldMk cId="2231527269" sldId="282"/>
            <ac:spMk id="2" creationId="{00000000-0000-0000-0000-000000000000}"/>
          </ac:spMkLst>
        </pc:spChg>
      </pc:sldChg>
      <pc:sldChg chg="modSp mod">
        <pc:chgData name="Demetra Panaretou" userId="e6d827a2a5b8d3a3" providerId="LiveId" clId="{43035D98-9464-45EF-A41E-8FCE364948B7}" dt="2020-02-25T07:09:49.912" v="154" actId="20577"/>
        <pc:sldMkLst>
          <pc:docMk/>
          <pc:sldMk cId="219098390" sldId="286"/>
        </pc:sldMkLst>
        <pc:spChg chg="mod">
          <ac:chgData name="Demetra Panaretou" userId="e6d827a2a5b8d3a3" providerId="LiveId" clId="{43035D98-9464-45EF-A41E-8FCE364948B7}" dt="2020-02-25T07:09:08.593" v="148" actId="20577"/>
          <ac:spMkLst>
            <pc:docMk/>
            <pc:sldMk cId="219098390" sldId="286"/>
            <ac:spMk id="2" creationId="{00000000-0000-0000-0000-000000000000}"/>
          </ac:spMkLst>
        </pc:spChg>
        <pc:spChg chg="mod">
          <ac:chgData name="Demetra Panaretou" userId="e6d827a2a5b8d3a3" providerId="LiveId" clId="{43035D98-9464-45EF-A41E-8FCE364948B7}" dt="2020-02-25T07:09:49.912" v="154" actId="20577"/>
          <ac:spMkLst>
            <pc:docMk/>
            <pc:sldMk cId="219098390" sldId="286"/>
            <ac:spMk id="11" creationId="{7A2EA65D-8E15-4A50-8D36-44B9150C124A}"/>
          </ac:spMkLst>
        </pc:spChg>
      </pc:sldChg>
      <pc:sldChg chg="modSp mod">
        <pc:chgData name="Demetra Panaretou" userId="e6d827a2a5b8d3a3" providerId="LiveId" clId="{43035D98-9464-45EF-A41E-8FCE364948B7}" dt="2020-02-25T07:08:50.576" v="147" actId="20577"/>
        <pc:sldMkLst>
          <pc:docMk/>
          <pc:sldMk cId="214584460" sldId="287"/>
        </pc:sldMkLst>
        <pc:spChg chg="mod">
          <ac:chgData name="Demetra Panaretou" userId="e6d827a2a5b8d3a3" providerId="LiveId" clId="{43035D98-9464-45EF-A41E-8FCE364948B7}" dt="2020-02-25T07:08:50.576" v="147" actId="20577"/>
          <ac:spMkLst>
            <pc:docMk/>
            <pc:sldMk cId="214584460" sldId="287"/>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771132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60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480d10309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480d10309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82768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514918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481a02bcd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481a02bcd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2636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seño personalizado">
  <p:cSld name="AUTOLAYOUT">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13"/>
          <p:cNvGrpSpPr/>
          <p:nvPr/>
        </p:nvGrpSpPr>
        <p:grpSpPr>
          <a:xfrm>
            <a:off x="2105247" y="1"/>
            <a:ext cx="7038765" cy="5138761"/>
            <a:chOff x="3388636" y="43347"/>
            <a:chExt cx="5755327" cy="4201767"/>
          </a:xfrm>
        </p:grpSpPr>
        <p:sp>
          <p:nvSpPr>
            <p:cNvPr id="53" name="Google Shape;53;p13"/>
            <p:cNvSpPr/>
            <p:nvPr/>
          </p:nvSpPr>
          <p:spPr>
            <a:xfrm>
              <a:off x="3837147"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3"/>
            <p:cNvSpPr/>
            <p:nvPr/>
          </p:nvSpPr>
          <p:spPr>
            <a:xfrm>
              <a:off x="4285658"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p:nvPr/>
          </p:nvSpPr>
          <p:spPr>
            <a:xfrm>
              <a:off x="473416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p:nvPr/>
          </p:nvSpPr>
          <p:spPr>
            <a:xfrm>
              <a:off x="518268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p:nvPr/>
          </p:nvSpPr>
          <p:spPr>
            <a:xfrm>
              <a:off x="5631192"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p:nvPr/>
          </p:nvSpPr>
          <p:spPr>
            <a:xfrm>
              <a:off x="607970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p:nvPr/>
          </p:nvSpPr>
          <p:spPr>
            <a:xfrm>
              <a:off x="6528215"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p:nvPr/>
          </p:nvSpPr>
          <p:spPr>
            <a:xfrm>
              <a:off x="6976726"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p:nvPr/>
          </p:nvSpPr>
          <p:spPr>
            <a:xfrm>
              <a:off x="742522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3"/>
            <p:cNvSpPr/>
            <p:nvPr/>
          </p:nvSpPr>
          <p:spPr>
            <a:xfrm>
              <a:off x="7873740"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3"/>
            <p:cNvSpPr/>
            <p:nvPr/>
          </p:nvSpPr>
          <p:spPr>
            <a:xfrm>
              <a:off x="832225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3"/>
            <p:cNvSpPr/>
            <p:nvPr/>
          </p:nvSpPr>
          <p:spPr>
            <a:xfrm>
              <a:off x="877076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3"/>
            <p:cNvSpPr/>
            <p:nvPr/>
          </p:nvSpPr>
          <p:spPr>
            <a:xfrm>
              <a:off x="3837147"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3"/>
            <p:cNvSpPr/>
            <p:nvPr/>
          </p:nvSpPr>
          <p:spPr>
            <a:xfrm>
              <a:off x="4285658"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3"/>
            <p:cNvSpPr/>
            <p:nvPr/>
          </p:nvSpPr>
          <p:spPr>
            <a:xfrm>
              <a:off x="473416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3"/>
            <p:cNvSpPr/>
            <p:nvPr/>
          </p:nvSpPr>
          <p:spPr>
            <a:xfrm>
              <a:off x="518268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3"/>
            <p:cNvSpPr/>
            <p:nvPr/>
          </p:nvSpPr>
          <p:spPr>
            <a:xfrm>
              <a:off x="5631192"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3"/>
            <p:cNvSpPr/>
            <p:nvPr/>
          </p:nvSpPr>
          <p:spPr>
            <a:xfrm>
              <a:off x="607970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3"/>
            <p:cNvSpPr/>
            <p:nvPr/>
          </p:nvSpPr>
          <p:spPr>
            <a:xfrm>
              <a:off x="6528215"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3"/>
            <p:cNvSpPr/>
            <p:nvPr/>
          </p:nvSpPr>
          <p:spPr>
            <a:xfrm>
              <a:off x="6976726"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3"/>
            <p:cNvSpPr/>
            <p:nvPr/>
          </p:nvSpPr>
          <p:spPr>
            <a:xfrm>
              <a:off x="742522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3"/>
            <p:cNvSpPr/>
            <p:nvPr/>
          </p:nvSpPr>
          <p:spPr>
            <a:xfrm>
              <a:off x="7873740"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3"/>
            <p:cNvSpPr/>
            <p:nvPr/>
          </p:nvSpPr>
          <p:spPr>
            <a:xfrm>
              <a:off x="832225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3"/>
            <p:cNvSpPr/>
            <p:nvPr/>
          </p:nvSpPr>
          <p:spPr>
            <a:xfrm>
              <a:off x="877076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3"/>
            <p:cNvSpPr/>
            <p:nvPr/>
          </p:nvSpPr>
          <p:spPr>
            <a:xfrm>
              <a:off x="3837147"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p:nvPr/>
          </p:nvSpPr>
          <p:spPr>
            <a:xfrm>
              <a:off x="4285658"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3"/>
            <p:cNvSpPr/>
            <p:nvPr/>
          </p:nvSpPr>
          <p:spPr>
            <a:xfrm>
              <a:off x="473416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3"/>
            <p:cNvSpPr/>
            <p:nvPr/>
          </p:nvSpPr>
          <p:spPr>
            <a:xfrm>
              <a:off x="518268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3"/>
            <p:cNvSpPr/>
            <p:nvPr/>
          </p:nvSpPr>
          <p:spPr>
            <a:xfrm>
              <a:off x="5631192"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3"/>
            <p:cNvSpPr/>
            <p:nvPr/>
          </p:nvSpPr>
          <p:spPr>
            <a:xfrm>
              <a:off x="607970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p:nvPr/>
          </p:nvSpPr>
          <p:spPr>
            <a:xfrm>
              <a:off x="6528215"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p:nvPr/>
          </p:nvSpPr>
          <p:spPr>
            <a:xfrm>
              <a:off x="6976726"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3"/>
            <p:cNvSpPr/>
            <p:nvPr/>
          </p:nvSpPr>
          <p:spPr>
            <a:xfrm>
              <a:off x="742522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3"/>
            <p:cNvSpPr/>
            <p:nvPr/>
          </p:nvSpPr>
          <p:spPr>
            <a:xfrm>
              <a:off x="7873740"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3"/>
            <p:cNvSpPr/>
            <p:nvPr/>
          </p:nvSpPr>
          <p:spPr>
            <a:xfrm>
              <a:off x="832225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3"/>
            <p:cNvSpPr/>
            <p:nvPr/>
          </p:nvSpPr>
          <p:spPr>
            <a:xfrm>
              <a:off x="877076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p:nvPr/>
          </p:nvSpPr>
          <p:spPr>
            <a:xfrm>
              <a:off x="338863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a:off x="3837147"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a:off x="4285658"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p:nvPr/>
          </p:nvSpPr>
          <p:spPr>
            <a:xfrm>
              <a:off x="473416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p:nvPr/>
          </p:nvSpPr>
          <p:spPr>
            <a:xfrm>
              <a:off x="518268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3"/>
            <p:cNvSpPr/>
            <p:nvPr/>
          </p:nvSpPr>
          <p:spPr>
            <a:xfrm>
              <a:off x="5631192"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3"/>
            <p:cNvSpPr/>
            <p:nvPr/>
          </p:nvSpPr>
          <p:spPr>
            <a:xfrm>
              <a:off x="607970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p:nvPr/>
          </p:nvSpPr>
          <p:spPr>
            <a:xfrm>
              <a:off x="6528215"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3"/>
            <p:cNvSpPr/>
            <p:nvPr/>
          </p:nvSpPr>
          <p:spPr>
            <a:xfrm>
              <a:off x="697672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3"/>
            <p:cNvSpPr/>
            <p:nvPr/>
          </p:nvSpPr>
          <p:spPr>
            <a:xfrm>
              <a:off x="742522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3"/>
            <p:cNvSpPr/>
            <p:nvPr/>
          </p:nvSpPr>
          <p:spPr>
            <a:xfrm>
              <a:off x="7873740"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3"/>
            <p:cNvSpPr/>
            <p:nvPr/>
          </p:nvSpPr>
          <p:spPr>
            <a:xfrm>
              <a:off x="832225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p:nvPr/>
          </p:nvSpPr>
          <p:spPr>
            <a:xfrm>
              <a:off x="877076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p:nvPr/>
          </p:nvSpPr>
          <p:spPr>
            <a:xfrm>
              <a:off x="338863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p:nvPr/>
          </p:nvSpPr>
          <p:spPr>
            <a:xfrm>
              <a:off x="3837147"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3"/>
            <p:cNvSpPr/>
            <p:nvPr/>
          </p:nvSpPr>
          <p:spPr>
            <a:xfrm>
              <a:off x="4285658"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p:nvPr/>
          </p:nvSpPr>
          <p:spPr>
            <a:xfrm>
              <a:off x="4734169" y="4336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3"/>
            <p:cNvSpPr/>
            <p:nvPr/>
          </p:nvSpPr>
          <p:spPr>
            <a:xfrm>
              <a:off x="518268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3"/>
            <p:cNvSpPr/>
            <p:nvPr/>
          </p:nvSpPr>
          <p:spPr>
            <a:xfrm>
              <a:off x="5631192"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p:nvPr/>
          </p:nvSpPr>
          <p:spPr>
            <a:xfrm>
              <a:off x="607970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3"/>
            <p:cNvSpPr/>
            <p:nvPr/>
          </p:nvSpPr>
          <p:spPr>
            <a:xfrm>
              <a:off x="6528215"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3"/>
            <p:cNvSpPr/>
            <p:nvPr/>
          </p:nvSpPr>
          <p:spPr>
            <a:xfrm>
              <a:off x="697672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p:nvPr/>
          </p:nvSpPr>
          <p:spPr>
            <a:xfrm>
              <a:off x="7425229"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3"/>
            <p:cNvSpPr/>
            <p:nvPr/>
          </p:nvSpPr>
          <p:spPr>
            <a:xfrm>
              <a:off x="7873740"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3"/>
            <p:cNvSpPr/>
            <p:nvPr/>
          </p:nvSpPr>
          <p:spPr>
            <a:xfrm>
              <a:off x="832225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p:nvPr/>
          </p:nvSpPr>
          <p:spPr>
            <a:xfrm>
              <a:off x="877076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a:off x="3837147"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a:off x="4285658"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3"/>
            <p:cNvSpPr/>
            <p:nvPr/>
          </p:nvSpPr>
          <p:spPr>
            <a:xfrm>
              <a:off x="473416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3"/>
            <p:cNvSpPr/>
            <p:nvPr/>
          </p:nvSpPr>
          <p:spPr>
            <a:xfrm>
              <a:off x="518268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3"/>
            <p:cNvSpPr/>
            <p:nvPr/>
          </p:nvSpPr>
          <p:spPr>
            <a:xfrm>
              <a:off x="5631192"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a:off x="607970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a:off x="6528215"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3"/>
            <p:cNvSpPr/>
            <p:nvPr/>
          </p:nvSpPr>
          <p:spPr>
            <a:xfrm>
              <a:off x="6976726"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p:nvPr/>
          </p:nvSpPr>
          <p:spPr>
            <a:xfrm>
              <a:off x="742522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a:off x="7873740"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a:off x="832225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a:off x="877076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a:off x="3837147"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p:nvPr/>
          </p:nvSpPr>
          <p:spPr>
            <a:xfrm>
              <a:off x="4285658"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a:off x="473416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a:off x="518268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p:nvPr/>
          </p:nvSpPr>
          <p:spPr>
            <a:xfrm>
              <a:off x="5631192"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p:cNvSpPr/>
            <p:nvPr/>
          </p:nvSpPr>
          <p:spPr>
            <a:xfrm>
              <a:off x="607970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p:nvPr/>
          </p:nvSpPr>
          <p:spPr>
            <a:xfrm>
              <a:off x="6528215"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a:off x="6976726"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a:off x="742522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7873740"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3"/>
            <p:cNvSpPr/>
            <p:nvPr/>
          </p:nvSpPr>
          <p:spPr>
            <a:xfrm>
              <a:off x="832225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a:off x="877076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p:nvPr/>
          </p:nvSpPr>
          <p:spPr>
            <a:xfrm>
              <a:off x="3837147"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a:off x="4285658"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a:off x="473416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518268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5631192"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607970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p:nvPr/>
          </p:nvSpPr>
          <p:spPr>
            <a:xfrm>
              <a:off x="6528215"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a:off x="6976726"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742522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a:off x="7873740"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a:off x="832225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877076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a:off x="3837147"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a:off x="4285658"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3"/>
            <p:cNvSpPr/>
            <p:nvPr/>
          </p:nvSpPr>
          <p:spPr>
            <a:xfrm>
              <a:off x="473416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3"/>
            <p:cNvSpPr/>
            <p:nvPr/>
          </p:nvSpPr>
          <p:spPr>
            <a:xfrm>
              <a:off x="518268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3"/>
            <p:cNvSpPr/>
            <p:nvPr/>
          </p:nvSpPr>
          <p:spPr>
            <a:xfrm>
              <a:off x="5631192"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3"/>
            <p:cNvSpPr/>
            <p:nvPr/>
          </p:nvSpPr>
          <p:spPr>
            <a:xfrm>
              <a:off x="607970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p:nvPr/>
          </p:nvSpPr>
          <p:spPr>
            <a:xfrm>
              <a:off x="6528215"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a:off x="6976726"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742522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a:off x="7873740"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a:off x="832225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3"/>
            <p:cNvSpPr/>
            <p:nvPr/>
          </p:nvSpPr>
          <p:spPr>
            <a:xfrm>
              <a:off x="877076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3"/>
            <p:cNvSpPr/>
            <p:nvPr/>
          </p:nvSpPr>
          <p:spPr>
            <a:xfrm>
              <a:off x="3837147"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4285658"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473416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a:off x="518268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p:nvPr/>
          </p:nvSpPr>
          <p:spPr>
            <a:xfrm>
              <a:off x="5631192"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607970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6528215"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3"/>
            <p:cNvSpPr/>
            <p:nvPr/>
          </p:nvSpPr>
          <p:spPr>
            <a:xfrm>
              <a:off x="6976726"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3"/>
            <p:cNvSpPr/>
            <p:nvPr/>
          </p:nvSpPr>
          <p:spPr>
            <a:xfrm>
              <a:off x="742522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7873740"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832225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3"/>
            <p:cNvSpPr/>
            <p:nvPr/>
          </p:nvSpPr>
          <p:spPr>
            <a:xfrm>
              <a:off x="877076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 name="Google Shape;175;p13"/>
          <p:cNvSpPr/>
          <p:nvPr/>
        </p:nvSpPr>
        <p:spPr>
          <a:xfrm>
            <a:off x="3396590" y="0"/>
            <a:ext cx="3250800" cy="51435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3"/>
          <p:cNvSpPr/>
          <p:nvPr/>
        </p:nvSpPr>
        <p:spPr>
          <a:xfrm>
            <a:off x="0" y="0"/>
            <a:ext cx="3415800" cy="51435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77" name="Google Shape;177;p13"/>
          <p:cNvSpPr/>
          <p:nvPr/>
        </p:nvSpPr>
        <p:spPr>
          <a:xfrm>
            <a:off x="685175" y="1799775"/>
            <a:ext cx="61200" cy="23871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3"/>
          <p:cNvSpPr txBox="1">
            <a:spLocks noGrp="1"/>
          </p:cNvSpPr>
          <p:nvPr>
            <p:ph type="ctrTitle"/>
          </p:nvPr>
        </p:nvSpPr>
        <p:spPr>
          <a:xfrm>
            <a:off x="992425" y="1799775"/>
            <a:ext cx="3136800" cy="1739100"/>
          </a:xfrm>
          <a:prstGeom prst="rect">
            <a:avLst/>
          </a:prstGeom>
          <a:noFill/>
        </p:spPr>
        <p:txBody>
          <a:bodyPr spcFirstLastPara="1" wrap="square" lIns="91425" tIns="91425" rIns="91425" bIns="91425" anchor="b" anchorCtr="0"/>
          <a:lstStyle>
            <a:lvl1pPr lvl="0" algn="l" rtl="0">
              <a:lnSpc>
                <a:spcPct val="100000"/>
              </a:lnSpc>
              <a:spcBef>
                <a:spcPts val="0"/>
              </a:spcBef>
              <a:spcAft>
                <a:spcPts val="0"/>
              </a:spcAft>
              <a:buClr>
                <a:schemeClr val="dk1"/>
              </a:buClr>
              <a:buSzPts val="3600"/>
              <a:buNone/>
              <a:defRPr sz="3600" b="1">
                <a:solidFill>
                  <a:srgbClr val="E06666"/>
                </a:solidFill>
              </a:defRPr>
            </a:lvl1pPr>
            <a:lvl2pPr lvl="1" algn="l" rtl="0">
              <a:lnSpc>
                <a:spcPct val="100000"/>
              </a:lnSpc>
              <a:spcBef>
                <a:spcPts val="0"/>
              </a:spcBef>
              <a:spcAft>
                <a:spcPts val="0"/>
              </a:spcAft>
              <a:buClr>
                <a:schemeClr val="dk1"/>
              </a:buClr>
              <a:buSzPts val="3600"/>
              <a:buNone/>
              <a:defRPr sz="3600" b="1">
                <a:solidFill>
                  <a:srgbClr val="E06666"/>
                </a:solidFill>
              </a:defRPr>
            </a:lvl2pPr>
            <a:lvl3pPr lvl="2" algn="l" rtl="0">
              <a:lnSpc>
                <a:spcPct val="100000"/>
              </a:lnSpc>
              <a:spcBef>
                <a:spcPts val="0"/>
              </a:spcBef>
              <a:spcAft>
                <a:spcPts val="0"/>
              </a:spcAft>
              <a:buClr>
                <a:schemeClr val="dk1"/>
              </a:buClr>
              <a:buSzPts val="3600"/>
              <a:buNone/>
              <a:defRPr sz="3600" b="1">
                <a:solidFill>
                  <a:srgbClr val="E06666"/>
                </a:solidFill>
              </a:defRPr>
            </a:lvl3pPr>
            <a:lvl4pPr lvl="3" algn="l" rtl="0">
              <a:lnSpc>
                <a:spcPct val="100000"/>
              </a:lnSpc>
              <a:spcBef>
                <a:spcPts val="0"/>
              </a:spcBef>
              <a:spcAft>
                <a:spcPts val="0"/>
              </a:spcAft>
              <a:buClr>
                <a:schemeClr val="dk1"/>
              </a:buClr>
              <a:buSzPts val="3600"/>
              <a:buNone/>
              <a:defRPr sz="3600" b="1">
                <a:solidFill>
                  <a:srgbClr val="E06666"/>
                </a:solidFill>
              </a:defRPr>
            </a:lvl4pPr>
            <a:lvl5pPr lvl="4" algn="l" rtl="0">
              <a:lnSpc>
                <a:spcPct val="100000"/>
              </a:lnSpc>
              <a:spcBef>
                <a:spcPts val="0"/>
              </a:spcBef>
              <a:spcAft>
                <a:spcPts val="0"/>
              </a:spcAft>
              <a:buClr>
                <a:schemeClr val="dk1"/>
              </a:buClr>
              <a:buSzPts val="3600"/>
              <a:buNone/>
              <a:defRPr sz="3600" b="1">
                <a:solidFill>
                  <a:srgbClr val="E06666"/>
                </a:solidFill>
              </a:defRPr>
            </a:lvl5pPr>
            <a:lvl6pPr lvl="5" algn="l" rtl="0">
              <a:lnSpc>
                <a:spcPct val="100000"/>
              </a:lnSpc>
              <a:spcBef>
                <a:spcPts val="0"/>
              </a:spcBef>
              <a:spcAft>
                <a:spcPts val="0"/>
              </a:spcAft>
              <a:buClr>
                <a:schemeClr val="dk1"/>
              </a:buClr>
              <a:buSzPts val="3600"/>
              <a:buNone/>
              <a:defRPr sz="3600" b="1">
                <a:solidFill>
                  <a:srgbClr val="E06666"/>
                </a:solidFill>
              </a:defRPr>
            </a:lvl6pPr>
            <a:lvl7pPr lvl="6" algn="l" rtl="0">
              <a:lnSpc>
                <a:spcPct val="100000"/>
              </a:lnSpc>
              <a:spcBef>
                <a:spcPts val="0"/>
              </a:spcBef>
              <a:spcAft>
                <a:spcPts val="0"/>
              </a:spcAft>
              <a:buClr>
                <a:schemeClr val="dk1"/>
              </a:buClr>
              <a:buSzPts val="3600"/>
              <a:buNone/>
              <a:defRPr sz="3600" b="1">
                <a:solidFill>
                  <a:srgbClr val="E06666"/>
                </a:solidFill>
              </a:defRPr>
            </a:lvl7pPr>
            <a:lvl8pPr lvl="7" algn="l" rtl="0">
              <a:lnSpc>
                <a:spcPct val="100000"/>
              </a:lnSpc>
              <a:spcBef>
                <a:spcPts val="0"/>
              </a:spcBef>
              <a:spcAft>
                <a:spcPts val="0"/>
              </a:spcAft>
              <a:buClr>
                <a:schemeClr val="dk1"/>
              </a:buClr>
              <a:buSzPts val="3600"/>
              <a:buNone/>
              <a:defRPr sz="3600" b="1">
                <a:solidFill>
                  <a:srgbClr val="E06666"/>
                </a:solidFill>
              </a:defRPr>
            </a:lvl8pPr>
            <a:lvl9pPr lvl="8" algn="l" rtl="0">
              <a:lnSpc>
                <a:spcPct val="100000"/>
              </a:lnSpc>
              <a:spcBef>
                <a:spcPts val="0"/>
              </a:spcBef>
              <a:spcAft>
                <a:spcPts val="0"/>
              </a:spcAft>
              <a:buClr>
                <a:schemeClr val="dk1"/>
              </a:buClr>
              <a:buSzPts val="3600"/>
              <a:buNone/>
              <a:defRPr sz="3600" b="1">
                <a:solidFill>
                  <a:srgbClr val="E06666"/>
                </a:solidFill>
              </a:defRPr>
            </a:lvl9pPr>
          </a:lstStyle>
          <a:p>
            <a:endParaRPr/>
          </a:p>
        </p:txBody>
      </p:sp>
      <p:sp>
        <p:nvSpPr>
          <p:cNvPr id="179" name="Google Shape;179;p13"/>
          <p:cNvSpPr txBox="1">
            <a:spLocks noGrp="1"/>
          </p:cNvSpPr>
          <p:nvPr>
            <p:ph type="subTitle" idx="1"/>
          </p:nvPr>
        </p:nvSpPr>
        <p:spPr>
          <a:xfrm>
            <a:off x="992425" y="3579375"/>
            <a:ext cx="3136800" cy="607500"/>
          </a:xfrm>
          <a:prstGeom prst="rect">
            <a:avLst/>
          </a:prstGeom>
          <a:noFill/>
        </p:spPr>
        <p:txBody>
          <a:bodyPr spcFirstLastPara="1" wrap="square" lIns="91425" tIns="91425" rIns="91425" bIns="91425" anchor="t" anchorCtr="0"/>
          <a:lstStyle>
            <a:lvl1pPr lvl="0" algn="l" rtl="0">
              <a:lnSpc>
                <a:spcPct val="100000"/>
              </a:lnSpc>
              <a:spcBef>
                <a:spcPts val="0"/>
              </a:spcBef>
              <a:spcAft>
                <a:spcPts val="0"/>
              </a:spcAft>
              <a:buClr>
                <a:schemeClr val="dk2"/>
              </a:buClr>
              <a:buSzPts val="1800"/>
              <a:buNone/>
              <a:defRPr sz="1800">
                <a:solidFill>
                  <a:schemeClr val="dk2"/>
                </a:solidFill>
              </a:defRPr>
            </a:lvl1pPr>
            <a:lvl2pPr lvl="1" algn="l" rtl="0">
              <a:lnSpc>
                <a:spcPct val="100000"/>
              </a:lnSpc>
              <a:spcBef>
                <a:spcPts val="0"/>
              </a:spcBef>
              <a:spcAft>
                <a:spcPts val="0"/>
              </a:spcAft>
              <a:buClr>
                <a:schemeClr val="dk2"/>
              </a:buClr>
              <a:buSzPts val="1800"/>
              <a:buNone/>
              <a:defRPr sz="1800">
                <a:solidFill>
                  <a:schemeClr val="dk2"/>
                </a:solidFill>
              </a:defRPr>
            </a:lvl2pPr>
            <a:lvl3pPr lvl="2" algn="l" rtl="0">
              <a:lnSpc>
                <a:spcPct val="100000"/>
              </a:lnSpc>
              <a:spcBef>
                <a:spcPts val="0"/>
              </a:spcBef>
              <a:spcAft>
                <a:spcPts val="0"/>
              </a:spcAft>
              <a:buClr>
                <a:schemeClr val="dk2"/>
              </a:buClr>
              <a:buSzPts val="1800"/>
              <a:buNone/>
              <a:defRPr sz="1800">
                <a:solidFill>
                  <a:schemeClr val="dk2"/>
                </a:solidFill>
              </a:defRPr>
            </a:lvl3pPr>
            <a:lvl4pPr lvl="3" algn="l" rtl="0">
              <a:lnSpc>
                <a:spcPct val="100000"/>
              </a:lnSpc>
              <a:spcBef>
                <a:spcPts val="0"/>
              </a:spcBef>
              <a:spcAft>
                <a:spcPts val="0"/>
              </a:spcAft>
              <a:buClr>
                <a:schemeClr val="dk2"/>
              </a:buClr>
              <a:buSzPts val="1800"/>
              <a:buNone/>
              <a:defRPr sz="1800">
                <a:solidFill>
                  <a:schemeClr val="dk2"/>
                </a:solidFill>
              </a:defRPr>
            </a:lvl4pPr>
            <a:lvl5pPr lvl="4" algn="l" rtl="0">
              <a:lnSpc>
                <a:spcPct val="100000"/>
              </a:lnSpc>
              <a:spcBef>
                <a:spcPts val="0"/>
              </a:spcBef>
              <a:spcAft>
                <a:spcPts val="0"/>
              </a:spcAft>
              <a:buClr>
                <a:schemeClr val="dk2"/>
              </a:buClr>
              <a:buSzPts val="1800"/>
              <a:buNone/>
              <a:defRPr sz="1800">
                <a:solidFill>
                  <a:schemeClr val="dk2"/>
                </a:solidFill>
              </a:defRPr>
            </a:lvl5pPr>
            <a:lvl6pPr lvl="5" algn="l" rtl="0">
              <a:lnSpc>
                <a:spcPct val="100000"/>
              </a:lnSpc>
              <a:spcBef>
                <a:spcPts val="0"/>
              </a:spcBef>
              <a:spcAft>
                <a:spcPts val="0"/>
              </a:spcAft>
              <a:buClr>
                <a:schemeClr val="dk2"/>
              </a:buClr>
              <a:buSzPts val="1800"/>
              <a:buNone/>
              <a:defRPr sz="1800">
                <a:solidFill>
                  <a:schemeClr val="dk2"/>
                </a:solidFill>
              </a:defRPr>
            </a:lvl6pPr>
            <a:lvl7pPr lvl="6" algn="l" rtl="0">
              <a:lnSpc>
                <a:spcPct val="100000"/>
              </a:lnSpc>
              <a:spcBef>
                <a:spcPts val="0"/>
              </a:spcBef>
              <a:spcAft>
                <a:spcPts val="0"/>
              </a:spcAft>
              <a:buClr>
                <a:schemeClr val="dk2"/>
              </a:buClr>
              <a:buSzPts val="1800"/>
              <a:buNone/>
              <a:defRPr sz="1800">
                <a:solidFill>
                  <a:schemeClr val="dk2"/>
                </a:solidFill>
              </a:defRPr>
            </a:lvl7pPr>
            <a:lvl8pPr lvl="7" algn="l" rtl="0">
              <a:lnSpc>
                <a:spcPct val="100000"/>
              </a:lnSpc>
              <a:spcBef>
                <a:spcPts val="0"/>
              </a:spcBef>
              <a:spcAft>
                <a:spcPts val="0"/>
              </a:spcAft>
              <a:buClr>
                <a:schemeClr val="dk2"/>
              </a:buClr>
              <a:buSzPts val="1800"/>
              <a:buNone/>
              <a:defRPr sz="1800">
                <a:solidFill>
                  <a:schemeClr val="dk2"/>
                </a:solidFill>
              </a:defRPr>
            </a:lvl8pPr>
            <a:lvl9pPr lvl="8" algn="l" rtl="0">
              <a:lnSpc>
                <a:spcPct val="100000"/>
              </a:lnSpc>
              <a:spcBef>
                <a:spcPts val="0"/>
              </a:spcBef>
              <a:spcAft>
                <a:spcPts val="0"/>
              </a:spcAft>
              <a:buClr>
                <a:schemeClr val="dk2"/>
              </a:buClr>
              <a:buSzPts val="1800"/>
              <a:buNone/>
              <a:defRPr sz="1800">
                <a:solidFill>
                  <a:schemeClr val="dk2"/>
                </a:solidFill>
              </a:defRPr>
            </a:lvl9pPr>
          </a:lstStyle>
          <a:p>
            <a:endParaRPr/>
          </a:p>
        </p:txBody>
      </p:sp>
      <p:sp>
        <p:nvSpPr>
          <p:cNvPr id="180" name="Google Shape;180;p13"/>
          <p:cNvSpPr txBox="1">
            <a:spLocks noGrp="1"/>
          </p:cNvSpPr>
          <p:nvPr>
            <p:ph type="sldNum" idx="12"/>
          </p:nvPr>
        </p:nvSpPr>
        <p:spPr>
          <a:xfrm>
            <a:off x="8472458" y="4706554"/>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lt1"/>
                </a:solidFill>
              </a:defRPr>
            </a:lvl1pPr>
            <a:lvl2pPr lvl="1" algn="r" rtl="0">
              <a:lnSpc>
                <a:spcPct val="100000"/>
              </a:lnSpc>
              <a:spcAft>
                <a:spcPts val="0"/>
              </a:spcAft>
              <a:buNone/>
              <a:defRPr sz="1000">
                <a:solidFill>
                  <a:schemeClr val="lt1"/>
                </a:solidFill>
              </a:defRPr>
            </a:lvl2pPr>
            <a:lvl3pPr lvl="2" algn="r" rtl="0">
              <a:lnSpc>
                <a:spcPct val="100000"/>
              </a:lnSpc>
              <a:spcAft>
                <a:spcPts val="0"/>
              </a:spcAft>
              <a:buNone/>
              <a:defRPr sz="1000">
                <a:solidFill>
                  <a:schemeClr val="lt1"/>
                </a:solidFill>
              </a:defRPr>
            </a:lvl3pPr>
            <a:lvl4pPr lvl="3" algn="r" rtl="0">
              <a:lnSpc>
                <a:spcPct val="100000"/>
              </a:lnSpc>
              <a:spcAft>
                <a:spcPts val="0"/>
              </a:spcAft>
              <a:buNone/>
              <a:defRPr sz="1000">
                <a:solidFill>
                  <a:schemeClr val="lt1"/>
                </a:solidFill>
              </a:defRPr>
            </a:lvl4pPr>
            <a:lvl5pPr lvl="4" algn="r" rtl="0">
              <a:lnSpc>
                <a:spcPct val="100000"/>
              </a:lnSpc>
              <a:spcAft>
                <a:spcPts val="0"/>
              </a:spcAft>
              <a:buNone/>
              <a:defRPr sz="1000">
                <a:solidFill>
                  <a:schemeClr val="lt1"/>
                </a:solidFill>
              </a:defRPr>
            </a:lvl5pPr>
            <a:lvl6pPr lvl="5" algn="r" rtl="0">
              <a:lnSpc>
                <a:spcPct val="100000"/>
              </a:lnSpc>
              <a:spcAft>
                <a:spcPts val="0"/>
              </a:spcAft>
              <a:buNone/>
              <a:defRPr sz="1000">
                <a:solidFill>
                  <a:schemeClr val="lt1"/>
                </a:solidFill>
              </a:defRPr>
            </a:lvl6pPr>
            <a:lvl7pPr lvl="6" algn="r" rtl="0">
              <a:lnSpc>
                <a:spcPct val="100000"/>
              </a:lnSpc>
              <a:spcAft>
                <a:spcPts val="0"/>
              </a:spcAft>
              <a:buNone/>
              <a:defRPr sz="1000">
                <a:solidFill>
                  <a:schemeClr val="lt1"/>
                </a:solidFill>
              </a:defRPr>
            </a:lvl7pPr>
            <a:lvl8pPr lvl="7" algn="r" rtl="0">
              <a:lnSpc>
                <a:spcPct val="100000"/>
              </a:lnSpc>
              <a:spcAft>
                <a:spcPts val="0"/>
              </a:spcAft>
              <a:buNone/>
              <a:defRPr sz="1000">
                <a:solidFill>
                  <a:schemeClr val="lt1"/>
                </a:solidFill>
              </a:defRPr>
            </a:lvl8pPr>
            <a:lvl9pPr lvl="8" algn="r" rtl="0">
              <a:lnSpc>
                <a:spcPct val="100000"/>
              </a:lnSpc>
              <a:spcAft>
                <a:spcPts val="0"/>
              </a:spcAft>
              <a:buNone/>
              <a:defRPr sz="1000">
                <a:solidFill>
                  <a:schemeClr val="lt1"/>
                </a:solidFil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seño personalizado 2">
  <p:cSld name="AUTOLAYOUT_2">
    <p:spTree>
      <p:nvGrpSpPr>
        <p:cNvPr id="1" name="Shape 181"/>
        <p:cNvGrpSpPr/>
        <p:nvPr/>
      </p:nvGrpSpPr>
      <p:grpSpPr>
        <a:xfrm>
          <a:off x="0" y="0"/>
          <a:ext cx="0" cy="0"/>
          <a:chOff x="0" y="0"/>
          <a:chExt cx="0" cy="0"/>
        </a:xfrm>
      </p:grpSpPr>
      <p:sp>
        <p:nvSpPr>
          <p:cNvPr id="182" name="Google Shape;182;p14"/>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4"/>
          <p:cNvSpPr/>
          <p:nvPr/>
        </p:nvSpPr>
        <p:spPr>
          <a:xfrm>
            <a:off x="-2" y="5085675"/>
            <a:ext cx="9144000" cy="579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4"/>
          <p:cNvSpPr/>
          <p:nvPr/>
        </p:nvSpPr>
        <p:spPr>
          <a:xfrm>
            <a:off x="0" y="5085676"/>
            <a:ext cx="3048000" cy="57900"/>
          </a:xfrm>
          <a:prstGeom prst="rect">
            <a:avLst/>
          </a:prstGeom>
          <a:solidFill>
            <a:srgbClr val="FFFFFF">
              <a:alpha val="3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p:nvPr/>
        </p:nvSpPr>
        <p:spPr>
          <a:xfrm>
            <a:off x="3047999" y="5085676"/>
            <a:ext cx="3048000" cy="57900"/>
          </a:xfrm>
          <a:prstGeom prst="rect">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4"/>
          <p:cNvSpPr txBox="1">
            <a:spLocks noGrp="1"/>
          </p:cNvSpPr>
          <p:nvPr>
            <p:ph type="title"/>
          </p:nvPr>
        </p:nvSpPr>
        <p:spPr>
          <a:xfrm>
            <a:off x="1002900" y="1018675"/>
            <a:ext cx="7138200" cy="1263600"/>
          </a:xfrm>
          <a:prstGeom prst="rect">
            <a:avLst/>
          </a:prstGeom>
          <a:noFill/>
        </p:spPr>
        <p:txBody>
          <a:bodyPr spcFirstLastPara="1" wrap="square" lIns="91425" tIns="91425" rIns="91425" bIns="91425" anchor="b" anchorCtr="0"/>
          <a:lstStyle>
            <a:lvl1pPr lvl="0" algn="ctr" rtl="0">
              <a:lnSpc>
                <a:spcPct val="100000"/>
              </a:lnSpc>
              <a:spcBef>
                <a:spcPts val="0"/>
              </a:spcBef>
              <a:spcAft>
                <a:spcPts val="0"/>
              </a:spcAft>
              <a:buClr>
                <a:srgbClr val="000000"/>
              </a:buClr>
              <a:buSzPts val="3600"/>
              <a:buNone/>
              <a:defRPr sz="3600" b="1">
                <a:solidFill>
                  <a:srgbClr val="000000"/>
                </a:solidFill>
              </a:defRPr>
            </a:lvl1pPr>
            <a:lvl2pPr lvl="1" algn="l" rtl="0">
              <a:lnSpc>
                <a:spcPct val="100000"/>
              </a:lnSpc>
              <a:spcBef>
                <a:spcPts val="0"/>
              </a:spcBef>
              <a:spcAft>
                <a:spcPts val="0"/>
              </a:spcAft>
              <a:buClr>
                <a:srgbClr val="000000"/>
              </a:buClr>
              <a:buSzPts val="3600"/>
              <a:buNone/>
              <a:defRPr sz="3600" b="1">
                <a:solidFill>
                  <a:srgbClr val="000000"/>
                </a:solidFill>
              </a:defRPr>
            </a:lvl2pPr>
            <a:lvl3pPr lvl="2" algn="l" rtl="0">
              <a:lnSpc>
                <a:spcPct val="100000"/>
              </a:lnSpc>
              <a:spcBef>
                <a:spcPts val="0"/>
              </a:spcBef>
              <a:spcAft>
                <a:spcPts val="0"/>
              </a:spcAft>
              <a:buClr>
                <a:srgbClr val="000000"/>
              </a:buClr>
              <a:buSzPts val="3600"/>
              <a:buNone/>
              <a:defRPr sz="3600" b="1">
                <a:solidFill>
                  <a:srgbClr val="000000"/>
                </a:solidFill>
              </a:defRPr>
            </a:lvl3pPr>
            <a:lvl4pPr lvl="3" algn="l" rtl="0">
              <a:lnSpc>
                <a:spcPct val="100000"/>
              </a:lnSpc>
              <a:spcBef>
                <a:spcPts val="0"/>
              </a:spcBef>
              <a:spcAft>
                <a:spcPts val="0"/>
              </a:spcAft>
              <a:buClr>
                <a:srgbClr val="000000"/>
              </a:buClr>
              <a:buSzPts val="3600"/>
              <a:buNone/>
              <a:defRPr sz="3600" b="1">
                <a:solidFill>
                  <a:srgbClr val="000000"/>
                </a:solidFill>
              </a:defRPr>
            </a:lvl4pPr>
            <a:lvl5pPr lvl="4" algn="l" rtl="0">
              <a:lnSpc>
                <a:spcPct val="100000"/>
              </a:lnSpc>
              <a:spcBef>
                <a:spcPts val="0"/>
              </a:spcBef>
              <a:spcAft>
                <a:spcPts val="0"/>
              </a:spcAft>
              <a:buClr>
                <a:srgbClr val="000000"/>
              </a:buClr>
              <a:buSzPts val="3600"/>
              <a:buNone/>
              <a:defRPr sz="3600" b="1">
                <a:solidFill>
                  <a:srgbClr val="000000"/>
                </a:solidFill>
              </a:defRPr>
            </a:lvl5pPr>
            <a:lvl6pPr lvl="5" algn="l" rtl="0">
              <a:lnSpc>
                <a:spcPct val="100000"/>
              </a:lnSpc>
              <a:spcBef>
                <a:spcPts val="0"/>
              </a:spcBef>
              <a:spcAft>
                <a:spcPts val="0"/>
              </a:spcAft>
              <a:buClr>
                <a:srgbClr val="000000"/>
              </a:buClr>
              <a:buSzPts val="3600"/>
              <a:buNone/>
              <a:defRPr sz="3600" b="1">
                <a:solidFill>
                  <a:srgbClr val="000000"/>
                </a:solidFill>
              </a:defRPr>
            </a:lvl6pPr>
            <a:lvl7pPr lvl="6" algn="l" rtl="0">
              <a:lnSpc>
                <a:spcPct val="100000"/>
              </a:lnSpc>
              <a:spcBef>
                <a:spcPts val="0"/>
              </a:spcBef>
              <a:spcAft>
                <a:spcPts val="0"/>
              </a:spcAft>
              <a:buClr>
                <a:srgbClr val="000000"/>
              </a:buClr>
              <a:buSzPts val="3600"/>
              <a:buNone/>
              <a:defRPr sz="3600" b="1">
                <a:solidFill>
                  <a:srgbClr val="000000"/>
                </a:solidFill>
              </a:defRPr>
            </a:lvl7pPr>
            <a:lvl8pPr lvl="7" algn="l" rtl="0">
              <a:lnSpc>
                <a:spcPct val="100000"/>
              </a:lnSpc>
              <a:spcBef>
                <a:spcPts val="0"/>
              </a:spcBef>
              <a:spcAft>
                <a:spcPts val="0"/>
              </a:spcAft>
              <a:buClr>
                <a:srgbClr val="000000"/>
              </a:buClr>
              <a:buSzPts val="3600"/>
              <a:buNone/>
              <a:defRPr sz="3600" b="1">
                <a:solidFill>
                  <a:srgbClr val="000000"/>
                </a:solidFill>
              </a:defRPr>
            </a:lvl8pPr>
            <a:lvl9pPr lvl="8" algn="l" rtl="0">
              <a:lnSpc>
                <a:spcPct val="100000"/>
              </a:lnSpc>
              <a:spcBef>
                <a:spcPts val="0"/>
              </a:spcBef>
              <a:spcAft>
                <a:spcPts val="0"/>
              </a:spcAft>
              <a:buClr>
                <a:srgbClr val="000000"/>
              </a:buClr>
              <a:buSzPts val="3600"/>
              <a:buNone/>
              <a:defRPr sz="3600" b="1">
                <a:solidFill>
                  <a:srgbClr val="000000"/>
                </a:solidFill>
              </a:defRPr>
            </a:lvl9pPr>
          </a:lstStyle>
          <a:p>
            <a:endParaRPr/>
          </a:p>
        </p:txBody>
      </p:sp>
      <p:sp>
        <p:nvSpPr>
          <p:cNvPr id="187" name="Google Shape;187;p14"/>
          <p:cNvSpPr txBox="1">
            <a:spLocks noGrp="1"/>
          </p:cNvSpPr>
          <p:nvPr>
            <p:ph type="body" idx="1"/>
          </p:nvPr>
        </p:nvSpPr>
        <p:spPr>
          <a:xfrm>
            <a:off x="1002900" y="2535725"/>
            <a:ext cx="7138200" cy="1741500"/>
          </a:xfrm>
          <a:prstGeom prst="rect">
            <a:avLst/>
          </a:prstGeom>
          <a:noFill/>
        </p:spPr>
        <p:txBody>
          <a:bodyPr spcFirstLastPara="1" wrap="square" lIns="91425" tIns="91425" rIns="91425" bIns="91425" anchor="t" anchorCtr="0"/>
          <a:lstStyle>
            <a:lvl1pPr marL="457200" lvl="0" indent="-317500" algn="ctr" rtl="0">
              <a:lnSpc>
                <a:spcPct val="115000"/>
              </a:lnSpc>
              <a:spcBef>
                <a:spcPts val="0"/>
              </a:spcBef>
              <a:spcAft>
                <a:spcPts val="0"/>
              </a:spcAft>
              <a:buClr>
                <a:srgbClr val="666666"/>
              </a:buClr>
              <a:buSzPts val="1400"/>
              <a:buChar char="●"/>
              <a:defRPr sz="1400">
                <a:solidFill>
                  <a:srgbClr val="666666"/>
                </a:solidFill>
              </a:defRPr>
            </a:lvl1pPr>
            <a:lvl2pPr marL="914400" lvl="1" indent="-304800" algn="ctr" rtl="0">
              <a:lnSpc>
                <a:spcPct val="115000"/>
              </a:lnSpc>
              <a:spcBef>
                <a:spcPts val="1600"/>
              </a:spcBef>
              <a:spcAft>
                <a:spcPts val="0"/>
              </a:spcAft>
              <a:buClr>
                <a:srgbClr val="666666"/>
              </a:buClr>
              <a:buSzPts val="1200"/>
              <a:buChar char="○"/>
              <a:defRPr sz="1200">
                <a:solidFill>
                  <a:srgbClr val="666666"/>
                </a:solidFill>
              </a:defRPr>
            </a:lvl2pPr>
            <a:lvl3pPr marL="1371600" lvl="2" indent="-304800" algn="ctr" rtl="0">
              <a:lnSpc>
                <a:spcPct val="115000"/>
              </a:lnSpc>
              <a:spcBef>
                <a:spcPts val="1600"/>
              </a:spcBef>
              <a:spcAft>
                <a:spcPts val="0"/>
              </a:spcAft>
              <a:buClr>
                <a:srgbClr val="666666"/>
              </a:buClr>
              <a:buSzPts val="1200"/>
              <a:buChar char="■"/>
              <a:defRPr sz="1200">
                <a:solidFill>
                  <a:srgbClr val="666666"/>
                </a:solidFill>
              </a:defRPr>
            </a:lvl3pPr>
            <a:lvl4pPr marL="1828800" lvl="3" indent="-304800" algn="ctr" rtl="0">
              <a:lnSpc>
                <a:spcPct val="115000"/>
              </a:lnSpc>
              <a:spcBef>
                <a:spcPts val="1600"/>
              </a:spcBef>
              <a:spcAft>
                <a:spcPts val="0"/>
              </a:spcAft>
              <a:buClr>
                <a:srgbClr val="666666"/>
              </a:buClr>
              <a:buSzPts val="1200"/>
              <a:buChar char="●"/>
              <a:defRPr sz="1200">
                <a:solidFill>
                  <a:srgbClr val="666666"/>
                </a:solidFill>
              </a:defRPr>
            </a:lvl4pPr>
            <a:lvl5pPr marL="2286000" lvl="4" indent="-304800" algn="ctr" rtl="0">
              <a:lnSpc>
                <a:spcPct val="115000"/>
              </a:lnSpc>
              <a:spcBef>
                <a:spcPts val="1600"/>
              </a:spcBef>
              <a:spcAft>
                <a:spcPts val="0"/>
              </a:spcAft>
              <a:buClr>
                <a:srgbClr val="666666"/>
              </a:buClr>
              <a:buSzPts val="1200"/>
              <a:buChar char="○"/>
              <a:defRPr sz="1200">
                <a:solidFill>
                  <a:srgbClr val="666666"/>
                </a:solidFill>
              </a:defRPr>
            </a:lvl5pPr>
            <a:lvl6pPr marL="2743200" lvl="5" indent="-304800" algn="ctr" rtl="0">
              <a:lnSpc>
                <a:spcPct val="115000"/>
              </a:lnSpc>
              <a:spcBef>
                <a:spcPts val="1600"/>
              </a:spcBef>
              <a:spcAft>
                <a:spcPts val="0"/>
              </a:spcAft>
              <a:buClr>
                <a:srgbClr val="666666"/>
              </a:buClr>
              <a:buSzPts val="1200"/>
              <a:buChar char="■"/>
              <a:defRPr sz="1200">
                <a:solidFill>
                  <a:srgbClr val="666666"/>
                </a:solidFill>
              </a:defRPr>
            </a:lvl6pPr>
            <a:lvl7pPr marL="3200400" lvl="6" indent="-304800" algn="ctr" rtl="0">
              <a:lnSpc>
                <a:spcPct val="115000"/>
              </a:lnSpc>
              <a:spcBef>
                <a:spcPts val="1600"/>
              </a:spcBef>
              <a:spcAft>
                <a:spcPts val="0"/>
              </a:spcAft>
              <a:buClr>
                <a:srgbClr val="666666"/>
              </a:buClr>
              <a:buSzPts val="1200"/>
              <a:buChar char="●"/>
              <a:defRPr sz="1200">
                <a:solidFill>
                  <a:srgbClr val="666666"/>
                </a:solidFill>
              </a:defRPr>
            </a:lvl7pPr>
            <a:lvl8pPr marL="3657600" lvl="7" indent="-304800" algn="ctr" rtl="0">
              <a:lnSpc>
                <a:spcPct val="115000"/>
              </a:lnSpc>
              <a:spcBef>
                <a:spcPts val="1600"/>
              </a:spcBef>
              <a:spcAft>
                <a:spcPts val="0"/>
              </a:spcAft>
              <a:buClr>
                <a:srgbClr val="666666"/>
              </a:buClr>
              <a:buSzPts val="1200"/>
              <a:buChar char="○"/>
              <a:defRPr sz="1200">
                <a:solidFill>
                  <a:srgbClr val="666666"/>
                </a:solidFill>
              </a:defRPr>
            </a:lvl8pPr>
            <a:lvl9pPr marL="4114800" lvl="8" indent="-304800" algn="ctr" rtl="0">
              <a:lnSpc>
                <a:spcPct val="115000"/>
              </a:lnSpc>
              <a:spcBef>
                <a:spcPts val="1600"/>
              </a:spcBef>
              <a:spcAft>
                <a:spcPts val="1600"/>
              </a:spcAft>
              <a:buClr>
                <a:srgbClr val="666666"/>
              </a:buClr>
              <a:buSzPts val="1200"/>
              <a:buChar char="■"/>
              <a:defRPr sz="1200">
                <a:solidFill>
                  <a:srgbClr val="666666"/>
                </a:solidFill>
              </a:defRPr>
            </a:lvl9pPr>
          </a:lstStyle>
          <a:p>
            <a:endParaRPr/>
          </a:p>
        </p:txBody>
      </p:sp>
      <p:sp>
        <p:nvSpPr>
          <p:cNvPr id="188" name="Google Shape;188;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rgbClr val="666666"/>
                </a:solidFill>
              </a:defRPr>
            </a:lvl1pPr>
            <a:lvl2pPr lvl="1" algn="r" rtl="0">
              <a:lnSpc>
                <a:spcPct val="100000"/>
              </a:lnSpc>
              <a:spcAft>
                <a:spcPts val="0"/>
              </a:spcAft>
              <a:buNone/>
              <a:defRPr sz="1000">
                <a:solidFill>
                  <a:srgbClr val="666666"/>
                </a:solidFill>
              </a:defRPr>
            </a:lvl2pPr>
            <a:lvl3pPr lvl="2" algn="r" rtl="0">
              <a:lnSpc>
                <a:spcPct val="100000"/>
              </a:lnSpc>
              <a:spcAft>
                <a:spcPts val="0"/>
              </a:spcAft>
              <a:buNone/>
              <a:defRPr sz="1000">
                <a:solidFill>
                  <a:srgbClr val="666666"/>
                </a:solidFill>
              </a:defRPr>
            </a:lvl3pPr>
            <a:lvl4pPr lvl="3" algn="r" rtl="0">
              <a:lnSpc>
                <a:spcPct val="100000"/>
              </a:lnSpc>
              <a:spcAft>
                <a:spcPts val="0"/>
              </a:spcAft>
              <a:buNone/>
              <a:defRPr sz="1000">
                <a:solidFill>
                  <a:srgbClr val="666666"/>
                </a:solidFill>
              </a:defRPr>
            </a:lvl4pPr>
            <a:lvl5pPr lvl="4" algn="r" rtl="0">
              <a:lnSpc>
                <a:spcPct val="100000"/>
              </a:lnSpc>
              <a:spcAft>
                <a:spcPts val="0"/>
              </a:spcAft>
              <a:buNone/>
              <a:defRPr sz="1000">
                <a:solidFill>
                  <a:srgbClr val="666666"/>
                </a:solidFill>
              </a:defRPr>
            </a:lvl5pPr>
            <a:lvl6pPr lvl="5" algn="r" rtl="0">
              <a:lnSpc>
                <a:spcPct val="100000"/>
              </a:lnSpc>
              <a:spcAft>
                <a:spcPts val="0"/>
              </a:spcAft>
              <a:buNone/>
              <a:defRPr sz="1000">
                <a:solidFill>
                  <a:srgbClr val="666666"/>
                </a:solidFill>
              </a:defRPr>
            </a:lvl6pPr>
            <a:lvl7pPr lvl="6" algn="r" rtl="0">
              <a:lnSpc>
                <a:spcPct val="100000"/>
              </a:lnSpc>
              <a:spcAft>
                <a:spcPts val="0"/>
              </a:spcAft>
              <a:buNone/>
              <a:defRPr sz="1000">
                <a:solidFill>
                  <a:srgbClr val="666666"/>
                </a:solidFill>
              </a:defRPr>
            </a:lvl7pPr>
            <a:lvl8pPr lvl="7" algn="r" rtl="0">
              <a:lnSpc>
                <a:spcPct val="100000"/>
              </a:lnSpc>
              <a:spcAft>
                <a:spcPts val="0"/>
              </a:spcAft>
              <a:buNone/>
              <a:defRPr sz="1000">
                <a:solidFill>
                  <a:srgbClr val="666666"/>
                </a:solidFill>
              </a:defRPr>
            </a:lvl8pPr>
            <a:lvl9pPr lvl="8" algn="r" rtl="0">
              <a:lnSpc>
                <a:spcPct val="100000"/>
              </a:lnSpc>
              <a:spcAft>
                <a:spcPts val="0"/>
              </a:spcAft>
              <a:buNone/>
              <a:defRPr sz="1000">
                <a:solidFill>
                  <a:srgbClr val="666666"/>
                </a:solidFil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5"/>
          <p:cNvSpPr txBox="1">
            <a:spLocks noGrp="1"/>
          </p:cNvSpPr>
          <p:nvPr>
            <p:ph type="ctrTitle"/>
          </p:nvPr>
        </p:nvSpPr>
        <p:spPr>
          <a:xfrm>
            <a:off x="920675" y="1876355"/>
            <a:ext cx="3863976" cy="64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latin typeface="EB Garamond"/>
              <a:ea typeface="EB Garamond"/>
              <a:cs typeface="EB Garamond"/>
              <a:sym typeface="EB Garamond"/>
            </a:endParaRPr>
          </a:p>
          <a:p>
            <a:pPr lvl="0">
              <a:buSzPts val="1100"/>
            </a:pPr>
            <a:r>
              <a:rPr lang="el-GR" sz="2400" b="0" dirty="0" err="1">
                <a:latin typeface="Cambria"/>
                <a:ea typeface="Cambria"/>
                <a:cs typeface="Cambria"/>
                <a:sym typeface="Cambria"/>
              </a:rPr>
              <a:t>ARTCademy</a:t>
            </a:r>
            <a:r>
              <a:rPr lang="el-GR" sz="2400" b="0" dirty="0">
                <a:latin typeface="Cambria"/>
                <a:ea typeface="Cambria"/>
                <a:cs typeface="Cambria"/>
                <a:sym typeface="Cambria"/>
              </a:rPr>
              <a:t>
«Ακαδημία Τέχνης και χειροτεχνίας</a:t>
            </a:r>
            <a:r>
              <a:rPr lang="en-US" sz="2400" b="0" dirty="0">
                <a:latin typeface="Cambria"/>
                <a:ea typeface="Cambria"/>
                <a:cs typeface="Cambria"/>
                <a:sym typeface="Cambria"/>
              </a:rPr>
              <a:t> </a:t>
            </a:r>
            <a:r>
              <a:rPr lang="es" sz="2400" b="0" dirty="0">
                <a:solidFill>
                  <a:srgbClr val="E06666"/>
                </a:solidFill>
                <a:latin typeface="Cambria"/>
                <a:ea typeface="Cambria"/>
                <a:cs typeface="Cambria"/>
                <a:sym typeface="Cambria"/>
              </a:rPr>
              <a:t>”</a:t>
            </a:r>
            <a:endParaRPr sz="2400" dirty="0">
              <a:solidFill>
                <a:srgbClr val="E06666"/>
              </a:solidFill>
              <a:latin typeface="Cambria"/>
              <a:ea typeface="Cambria"/>
              <a:cs typeface="Cambria"/>
              <a:sym typeface="Cambria"/>
            </a:endParaRPr>
          </a:p>
        </p:txBody>
      </p:sp>
      <p:sp>
        <p:nvSpPr>
          <p:cNvPr id="194" name="Google Shape;194;p15"/>
          <p:cNvSpPr txBox="1">
            <a:spLocks noGrp="1"/>
          </p:cNvSpPr>
          <p:nvPr>
            <p:ph type="subTitle" idx="1"/>
          </p:nvPr>
        </p:nvSpPr>
        <p:spPr>
          <a:xfrm>
            <a:off x="920675" y="2740325"/>
            <a:ext cx="4976100" cy="1528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sz="1600" dirty="0">
              <a:solidFill>
                <a:srgbClr val="595959"/>
              </a:solidFill>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solidFill>
                <a:srgbClr val="595959"/>
              </a:solidFill>
            </a:endParaRPr>
          </a:p>
          <a:p>
            <a:pPr marL="0" lvl="0" indent="0" algn="l" rtl="0">
              <a:lnSpc>
                <a:spcPct val="115000"/>
              </a:lnSpc>
              <a:spcBef>
                <a:spcPts val="0"/>
              </a:spcBef>
              <a:spcAft>
                <a:spcPts val="0"/>
              </a:spcAft>
              <a:buNone/>
            </a:pPr>
            <a:endParaRPr dirty="0">
              <a:latin typeface="Cambria"/>
              <a:ea typeface="Cambria"/>
              <a:cs typeface="Cambria"/>
              <a:sym typeface="Cambria"/>
            </a:endParaRPr>
          </a:p>
          <a:p>
            <a:pPr marL="0" lvl="0" indent="0" algn="l" rtl="0">
              <a:lnSpc>
                <a:spcPct val="115000"/>
              </a:lnSpc>
              <a:spcBef>
                <a:spcPts val="0"/>
              </a:spcBef>
              <a:spcAft>
                <a:spcPts val="0"/>
              </a:spcAft>
              <a:buClr>
                <a:schemeClr val="dk1"/>
              </a:buClr>
              <a:buSzPts val="1100"/>
              <a:buFont typeface="Arial"/>
              <a:buNone/>
            </a:pPr>
            <a:endParaRPr dirty="0">
              <a:latin typeface="Cambria"/>
              <a:ea typeface="Cambria"/>
              <a:cs typeface="Cambria"/>
              <a:sym typeface="Cambria"/>
            </a:endParaRPr>
          </a:p>
          <a:p>
            <a:pPr marL="0" lvl="0" indent="0" algn="l" rtl="0">
              <a:spcBef>
                <a:spcPts val="0"/>
              </a:spcBef>
              <a:spcAft>
                <a:spcPts val="0"/>
              </a:spcAft>
              <a:buNone/>
            </a:pPr>
            <a:endParaRPr dirty="0">
              <a:latin typeface="Cambria"/>
              <a:ea typeface="Cambria"/>
              <a:cs typeface="Cambria"/>
              <a:sym typeface="Cambria"/>
            </a:endParaRPr>
          </a:p>
          <a:p>
            <a:pPr marL="0" lvl="0" indent="0" algn="l" rtl="0">
              <a:spcBef>
                <a:spcPts val="0"/>
              </a:spcBef>
              <a:spcAft>
                <a:spcPts val="0"/>
              </a:spcAft>
              <a:buNone/>
            </a:pPr>
            <a:endParaRPr sz="1600" dirty="0">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p>
        </p:txBody>
      </p:sp>
      <p:pic>
        <p:nvPicPr>
          <p:cNvPr id="2" name="Imagen 1">
            <a:extLst>
              <a:ext uri="{FF2B5EF4-FFF2-40B4-BE49-F238E27FC236}">
                <a16:creationId xmlns:a16="http://schemas.microsoft.com/office/drawing/2014/main" id="{D58EA1CB-E3F8-4DF0-BE6B-0204C2105BD9}"/>
              </a:ext>
            </a:extLst>
          </p:cNvPr>
          <p:cNvPicPr>
            <a:picLocks noChangeAspect="1"/>
          </p:cNvPicPr>
          <p:nvPr/>
        </p:nvPicPr>
        <p:blipFill>
          <a:blip r:embed="rId3"/>
          <a:stretch>
            <a:fillRect/>
          </a:stretch>
        </p:blipFill>
        <p:spPr>
          <a:xfrm>
            <a:off x="1433315" y="3186066"/>
            <a:ext cx="2584502" cy="122809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5418" y="513933"/>
            <a:ext cx="9008689" cy="774862"/>
          </a:xfrm>
        </p:spPr>
        <p:txBody>
          <a:bodyPr/>
          <a:lstStyle/>
          <a:p>
            <a:r>
              <a:rPr lang="el-GR" dirty="0">
                <a:solidFill>
                  <a:srgbClr val="F24F4F"/>
                </a:solidFill>
                <a:latin typeface="Cambria" panose="02040503050406030204" pitchFamily="18" charset="0"/>
              </a:rPr>
              <a:t>Λειτουργίες της διανομής</a:t>
            </a:r>
            <a:endParaRPr lang="es-ES" dirty="0">
              <a:solidFill>
                <a:srgbClr val="F24F4F"/>
              </a:solidFill>
              <a:latin typeface="Cambria" panose="02040503050406030204" pitchFamily="18" charset="0"/>
            </a:endParaRP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3 CuadroTexto">
            <a:extLst>
              <a:ext uri="{FF2B5EF4-FFF2-40B4-BE49-F238E27FC236}">
                <a16:creationId xmlns:a16="http://schemas.microsoft.com/office/drawing/2014/main" id="{F655CB7F-3F3C-44AF-95F0-BA5AAF36001B}"/>
              </a:ext>
            </a:extLst>
          </p:cNvPr>
          <p:cNvSpPr txBox="1"/>
          <p:nvPr/>
        </p:nvSpPr>
        <p:spPr>
          <a:xfrm>
            <a:off x="432450" y="206156"/>
            <a:ext cx="4139550" cy="307777"/>
          </a:xfrm>
          <a:prstGeom prst="rect">
            <a:avLst/>
          </a:prstGeom>
          <a:noFill/>
        </p:spPr>
        <p:txBody>
          <a:bodyPr wrap="square" rtlCol="0">
            <a:spAutoFit/>
          </a:bodyPr>
          <a:lstStyle/>
          <a:p>
            <a:r>
              <a:rPr lang="es-ES" dirty="0" err="1"/>
              <a:t>Unit</a:t>
            </a:r>
            <a:r>
              <a:rPr lang="es-ES" dirty="0"/>
              <a:t> 3. </a:t>
            </a:r>
            <a:r>
              <a:rPr lang="en-GB" dirty="0"/>
              <a:t>INTERNATIONAL TRADE</a:t>
            </a:r>
            <a:endParaRPr lang="es-ES" dirty="0"/>
          </a:p>
        </p:txBody>
      </p:sp>
      <p:sp>
        <p:nvSpPr>
          <p:cNvPr id="11" name="Marcador de texto 10">
            <a:extLst>
              <a:ext uri="{FF2B5EF4-FFF2-40B4-BE49-F238E27FC236}">
                <a16:creationId xmlns:a16="http://schemas.microsoft.com/office/drawing/2014/main" id="{7A2EA65D-8E15-4A50-8D36-44B9150C124A}"/>
              </a:ext>
            </a:extLst>
          </p:cNvPr>
          <p:cNvSpPr>
            <a:spLocks noGrp="1"/>
          </p:cNvSpPr>
          <p:nvPr>
            <p:ph type="body" idx="1"/>
          </p:nvPr>
        </p:nvSpPr>
        <p:spPr>
          <a:xfrm>
            <a:off x="526473" y="1469756"/>
            <a:ext cx="8222672" cy="3123651"/>
          </a:xfrm>
        </p:spPr>
        <p:txBody>
          <a:bodyPr/>
          <a:lstStyle/>
          <a:p>
            <a:pPr lvl="0" algn="l"/>
            <a:r>
              <a:rPr lang="el-GR" dirty="0"/>
              <a:t>Καλύτερη εξυπηρέτηση πελατών
Σχεδιασμός και σχέδιο για βέλτιστες διαδρομές μεταφοράς 
Διαχείριση αποθεμάτων. Η αποθήκευση των υλικών θα βασίζεται στα συστήματα πωλήσεων της εταιρείας, τα προϊόντα που ζητούνται περισσότερο από τους πελάτες, ή τα πιο ευπαθή.
Επεξεργασία παραγγελιών. Η καλή διαχείριση και ο σχεδιασμός του αποθέματος, επιτρέπει την επεξεργασία των παραγγελιών πολύ γρήγορο τρόπο, ικανοποιεί τη ζήτηση των πελατών της αποτελεσματικής μορφής 
Διαχείριση δεδομένων, γνωρίζοντας καλύτερα το δικό μας προϊόν και το σύστημα αποθήκευσης. Μπορούμε να λάβουμε ένα μεγάλο μέρος των πληροφοριών, σχετικά με τις παραγγελίες, την ανίχνευση των λαθών και περιστατικών, κλπ.
</a:t>
            </a:r>
            <a:endParaRPr lang="en-US" dirty="0"/>
          </a:p>
          <a:p>
            <a:pPr lvl="0" algn="l"/>
            <a:endParaRPr lang="en-US" sz="1600" dirty="0"/>
          </a:p>
        </p:txBody>
      </p:sp>
    </p:spTree>
    <p:extLst>
      <p:ext uri="{BB962C8B-B14F-4D97-AF65-F5344CB8AC3E}">
        <p14:creationId xmlns:p14="http://schemas.microsoft.com/office/powerpoint/2010/main" val="219098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5418" y="513933"/>
            <a:ext cx="9008689" cy="774862"/>
          </a:xfrm>
        </p:spPr>
        <p:txBody>
          <a:bodyPr/>
          <a:lstStyle/>
          <a:p>
            <a:r>
              <a:rPr lang="el-GR" dirty="0">
                <a:solidFill>
                  <a:srgbClr val="F24F4F"/>
                </a:solidFill>
                <a:latin typeface="Cambria" panose="02040503050406030204" pitchFamily="18" charset="0"/>
              </a:rPr>
              <a:t>Ολοκληρωμένη υλικοτεχνική διαχείριση </a:t>
            </a:r>
            <a:endParaRPr lang="es-ES" dirty="0">
              <a:solidFill>
                <a:srgbClr val="F24F4F"/>
              </a:solidFill>
              <a:latin typeface="Cambria" panose="02040503050406030204" pitchFamily="18" charset="0"/>
            </a:endParaRP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3 CuadroTexto">
            <a:extLst>
              <a:ext uri="{FF2B5EF4-FFF2-40B4-BE49-F238E27FC236}">
                <a16:creationId xmlns:a16="http://schemas.microsoft.com/office/drawing/2014/main" id="{F655CB7F-3F3C-44AF-95F0-BA5AAF36001B}"/>
              </a:ext>
            </a:extLst>
          </p:cNvPr>
          <p:cNvSpPr txBox="1"/>
          <p:nvPr/>
        </p:nvSpPr>
        <p:spPr>
          <a:xfrm>
            <a:off x="432450" y="206156"/>
            <a:ext cx="4139550" cy="307777"/>
          </a:xfrm>
          <a:prstGeom prst="rect">
            <a:avLst/>
          </a:prstGeom>
          <a:noFill/>
        </p:spPr>
        <p:txBody>
          <a:bodyPr wrap="square" rtlCol="0">
            <a:spAutoFit/>
          </a:bodyPr>
          <a:lstStyle/>
          <a:p>
            <a:r>
              <a:rPr lang="es-ES" dirty="0" err="1"/>
              <a:t>Unit</a:t>
            </a:r>
            <a:r>
              <a:rPr lang="es-ES" dirty="0"/>
              <a:t> 3. </a:t>
            </a:r>
            <a:r>
              <a:rPr lang="en-GB" dirty="0"/>
              <a:t>INTERNATIONAL TRADE</a:t>
            </a:r>
            <a:endParaRPr lang="es-ES" dirty="0"/>
          </a:p>
        </p:txBody>
      </p:sp>
      <p:sp>
        <p:nvSpPr>
          <p:cNvPr id="11" name="Marcador de texto 10">
            <a:extLst>
              <a:ext uri="{FF2B5EF4-FFF2-40B4-BE49-F238E27FC236}">
                <a16:creationId xmlns:a16="http://schemas.microsoft.com/office/drawing/2014/main" id="{7A2EA65D-8E15-4A50-8D36-44B9150C124A}"/>
              </a:ext>
            </a:extLst>
          </p:cNvPr>
          <p:cNvSpPr>
            <a:spLocks noGrp="1"/>
          </p:cNvSpPr>
          <p:nvPr>
            <p:ph type="body" idx="1"/>
          </p:nvPr>
        </p:nvSpPr>
        <p:spPr>
          <a:xfrm>
            <a:off x="133464" y="1337729"/>
            <a:ext cx="8877071" cy="3123651"/>
          </a:xfrm>
        </p:spPr>
        <p:txBody>
          <a:bodyPr/>
          <a:lstStyle/>
          <a:p>
            <a:pPr lvl="0" algn="l"/>
            <a:r>
              <a:rPr lang="el-GR" sz="1600" dirty="0"/>
              <a:t>Η βασική πτυχή της εφοδιαστικής είναι να τοποθετήσετε τα σωστά προϊόντα, στο σωστό μέρος, τη σωστή στιγμή και στις επιθυμητές συνθήκες, προκειμένου να συμβάλει, όσο το δυνατόν περισσότερο, με την κερδοφορία μιας εταιρείας 
Η λειτουργία εφοδιαστικής είναι το κλειδί για την ικανοποίηση του καταναλωτή, η οποία συνεπάγεται: έγκαιρη παράδοση, μεγάλες απογραφές, μεγάλη ποικιλία, πολιτικές επιστροφής 
Η υλοποίηση της ολοκληρωμένης εφοδιαστικής συνεπάγεται την παροχή καλύτερης εξυπηρέτησης των πελατών και τη μείωση του κόστους διανομής. Για το λόγο αυτό, απαιτείται ομαδική εργασία τόσο εντός της εταιρείας όσο και μεταξύ όλων των οργανισμών στο κανάλι διανομής
</a:t>
            </a:r>
            <a:endParaRPr lang="en-US" sz="1600" dirty="0"/>
          </a:p>
        </p:txBody>
      </p:sp>
    </p:spTree>
    <p:extLst>
      <p:ext uri="{BB962C8B-B14F-4D97-AF65-F5344CB8AC3E}">
        <p14:creationId xmlns:p14="http://schemas.microsoft.com/office/powerpoint/2010/main" val="214584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33"/>
          <p:cNvSpPr txBox="1">
            <a:spLocks noGrp="1"/>
          </p:cNvSpPr>
          <p:nvPr>
            <p:ph type="title"/>
          </p:nvPr>
        </p:nvSpPr>
        <p:spPr>
          <a:xfrm>
            <a:off x="916125" y="1219525"/>
            <a:ext cx="7138200" cy="1205020"/>
          </a:xfrm>
          <a:prstGeom prst="rect">
            <a:avLst/>
          </a:prstGeom>
        </p:spPr>
        <p:txBody>
          <a:bodyPr spcFirstLastPara="1" wrap="square" lIns="91425" tIns="91425" rIns="91425" bIns="91425" anchor="t" anchorCtr="0">
            <a:noAutofit/>
          </a:bodyPr>
          <a:lstStyle/>
          <a:p>
            <a:pPr lvl="0"/>
            <a:r>
              <a:rPr lang="el-GR" sz="6000" dirty="0">
                <a:solidFill>
                  <a:srgbClr val="E06666"/>
                </a:solidFill>
                <a:latin typeface="Cambria"/>
                <a:ea typeface="Cambria"/>
                <a:cs typeface="Cambria"/>
                <a:sym typeface="Cambria"/>
              </a:rPr>
              <a:t>Ευχαριστώ!
</a:t>
            </a:r>
            <a:endParaRPr sz="6000" b="0" dirty="0">
              <a:latin typeface="Cambria"/>
              <a:ea typeface="Cambria"/>
              <a:cs typeface="Cambria"/>
              <a:sym typeface="Cambria"/>
            </a:endParaRPr>
          </a:p>
        </p:txBody>
      </p:sp>
      <p:sp>
        <p:nvSpPr>
          <p:cNvPr id="461" name="Google Shape;461;p33"/>
          <p:cNvSpPr/>
          <p:nvPr/>
        </p:nvSpPr>
        <p:spPr>
          <a:xfrm rot="10800000" flipH="1">
            <a:off x="-31700" y="2916425"/>
            <a:ext cx="9207378" cy="2234250"/>
          </a:xfrm>
          <a:prstGeom prst="flowChartDocument">
            <a:avLst/>
          </a:prstGeom>
          <a:solidFill>
            <a:srgbClr val="E06666"/>
          </a:solid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oogle Shape;441;p31"/>
          <p:cNvPicPr preferRelativeResize="0"/>
          <p:nvPr/>
        </p:nvPicPr>
        <p:blipFill>
          <a:blip r:embed="rId3">
            <a:alphaModFix/>
          </a:blip>
          <a:stretch>
            <a:fillRect/>
          </a:stretch>
        </p:blipFill>
        <p:spPr>
          <a:xfrm>
            <a:off x="311368" y="78555"/>
            <a:ext cx="1787596" cy="884336"/>
          </a:xfrm>
          <a:prstGeom prst="rect">
            <a:avLst/>
          </a:prstGeom>
          <a:noFill/>
          <a:ln>
            <a:noFill/>
          </a:ln>
        </p:spPr>
      </p:pic>
      <p:pic>
        <p:nvPicPr>
          <p:cNvPr id="5" name="Google Shape;442;p31"/>
          <p:cNvPicPr preferRelativeResize="0"/>
          <p:nvPr/>
        </p:nvPicPr>
        <p:blipFill>
          <a:blip r:embed="rId4">
            <a:alphaModFix/>
          </a:blip>
          <a:stretch>
            <a:fillRect/>
          </a:stretch>
        </p:blipFill>
        <p:spPr>
          <a:xfrm>
            <a:off x="6885710" y="151705"/>
            <a:ext cx="2094192" cy="52716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2"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
        <p:nvSpPr>
          <p:cNvPr id="444" name="Google Shape;444;p31"/>
          <p:cNvSpPr txBox="1">
            <a:spLocks noGrp="1"/>
          </p:cNvSpPr>
          <p:nvPr>
            <p:ph type="title"/>
          </p:nvPr>
        </p:nvSpPr>
        <p:spPr>
          <a:xfrm>
            <a:off x="1503218" y="1246220"/>
            <a:ext cx="6229425" cy="1586432"/>
          </a:xfrm>
          <a:prstGeom prst="rect">
            <a:avLst/>
          </a:prstGeom>
        </p:spPr>
        <p:txBody>
          <a:bodyPr spcFirstLastPara="1" wrap="square" lIns="91425" tIns="91425" rIns="91425" bIns="91425" anchor="t" anchorCtr="0">
            <a:noAutofit/>
          </a:bodyPr>
          <a:lstStyle/>
          <a:p>
            <a:pPr lvl="0"/>
            <a:r>
              <a:rPr lang="el-GR" sz="3200" b="0" dirty="0">
                <a:solidFill>
                  <a:srgbClr val="E06666"/>
                </a:solidFill>
                <a:latin typeface="Cambria"/>
                <a:ea typeface="Cambria"/>
                <a:cs typeface="Cambria"/>
                <a:sym typeface="Cambria"/>
              </a:rPr>
              <a:t>Ενότητα 2 στρατηγική για έναρξη επιχείρησης τέχνης και χειροτεχνίας</a:t>
            </a:r>
            <a:endParaRPr sz="3200" b="0" dirty="0">
              <a:latin typeface="Cambria"/>
              <a:ea typeface="Cambria"/>
              <a:cs typeface="Cambria"/>
              <a:sym typeface="Cambria"/>
            </a:endParaRPr>
          </a:p>
        </p:txBody>
      </p:sp>
      <p:sp>
        <p:nvSpPr>
          <p:cNvPr id="6"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8" name="Google Shape;441;p31"/>
          <p:cNvPicPr preferRelativeResize="0"/>
          <p:nvPr/>
        </p:nvPicPr>
        <p:blipFill>
          <a:blip r:embed="rId4">
            <a:alphaModFix/>
          </a:blip>
          <a:stretch>
            <a:fillRect/>
          </a:stretch>
        </p:blipFill>
        <p:spPr>
          <a:xfrm>
            <a:off x="7380895" y="4325687"/>
            <a:ext cx="1715527" cy="815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6809" y="1282730"/>
            <a:ext cx="6506264" cy="2304230"/>
          </a:xfrm>
        </p:spPr>
        <p:txBody>
          <a:bodyPr/>
          <a:lstStyle/>
          <a:p>
            <a:r>
              <a:rPr lang="el-GR" b="0" dirty="0">
                <a:solidFill>
                  <a:srgbClr val="F24F4F"/>
                </a:solidFill>
                <a:latin typeface="Cambria" panose="02040503050406030204" pitchFamily="18" charset="0"/>
              </a:rPr>
              <a:t>ΜΟΝΆΔΑ 3</a:t>
            </a:r>
            <a:br>
              <a:rPr lang="el-GR" b="0" dirty="0">
                <a:solidFill>
                  <a:srgbClr val="F24F4F"/>
                </a:solidFill>
                <a:latin typeface="Cambria" panose="02040503050406030204" pitchFamily="18" charset="0"/>
              </a:rPr>
            </a:br>
            <a:r>
              <a:rPr lang="el-GR" b="0" dirty="0" err="1">
                <a:solidFill>
                  <a:srgbClr val="F24F4F"/>
                </a:solidFill>
                <a:latin typeface="Cambria" panose="02040503050406030204" pitchFamily="18" charset="0"/>
              </a:rPr>
              <a:t>ΔΙΕΘΝΈς</a:t>
            </a:r>
            <a:r>
              <a:rPr lang="el-GR" b="0" dirty="0">
                <a:solidFill>
                  <a:srgbClr val="F24F4F"/>
                </a:solidFill>
                <a:latin typeface="Cambria" panose="02040503050406030204" pitchFamily="18" charset="0"/>
              </a:rPr>
              <a:t> ΕΜΠΌΡΙΟ, ΔΙΑΝΟΜΉ ΚΑΙ ΥΛΙΚΟΤΕΧΝΙΚΉ ΥΠΟΣΤΉΡΙΞΗ
</a:t>
            </a:r>
            <a:endParaRPr lang="es-ES" b="0" dirty="0">
              <a:solidFill>
                <a:srgbClr val="F24F4F"/>
              </a:solidFill>
              <a:latin typeface="Cambria" panose="02040503050406030204" pitchFamily="18" charset="0"/>
            </a:endParaRP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val="3324785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325683"/>
            <a:ext cx="7138200" cy="1263600"/>
          </a:xfrm>
        </p:spPr>
        <p:txBody>
          <a:bodyPr/>
          <a:lstStyle/>
          <a:p>
            <a:r>
              <a:rPr lang="el-GR" dirty="0">
                <a:solidFill>
                  <a:srgbClr val="F24F4F"/>
                </a:solidFill>
                <a:latin typeface="Cambria" panose="02040503050406030204" pitchFamily="18" charset="0"/>
              </a:rPr>
              <a:t>Μαθησιακοί στόχοι
</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824345" y="1951041"/>
            <a:ext cx="7613073" cy="2212249"/>
          </a:xfrm>
        </p:spPr>
        <p:txBody>
          <a:bodyPr/>
          <a:lstStyle/>
          <a:p>
            <a:pPr algn="l"/>
            <a:r>
              <a:rPr lang="el-GR" sz="1600" dirty="0"/>
              <a:t>Οι διάφοροι τρόποι εισόδου σε μια παγκόσμια αγορά
 Πώς να σχεδιάσει μια σφαιρική στρατηγική για την εμπορευματοποίηση των αγαθών Τεχνών σας 
 Πώς να σχεδιάσετε ένα κανάλι διανομής 
 Πώς να προσεγγίσετε τον πελάτη σας στις διεθνείς αγορές
Αναπτύξτε ένα ολοκληρωμένο λογιστικό σχέδιο</a:t>
            </a:r>
            <a:endParaRPr lang="es-ES" sz="1600" dirty="0"/>
          </a:p>
        </p:txBody>
      </p:sp>
      <p:sp>
        <p:nvSpPr>
          <p:cNvPr id="4" name="3 CuadroTexto"/>
          <p:cNvSpPr txBox="1"/>
          <p:nvPr/>
        </p:nvSpPr>
        <p:spPr>
          <a:xfrm>
            <a:off x="432450" y="206156"/>
            <a:ext cx="4139550" cy="307777"/>
          </a:xfrm>
          <a:prstGeom prst="rect">
            <a:avLst/>
          </a:prstGeom>
          <a:noFill/>
        </p:spPr>
        <p:txBody>
          <a:bodyPr wrap="square" rtlCol="0">
            <a:spAutoFit/>
          </a:bodyPr>
          <a:lstStyle/>
          <a:p>
            <a:r>
              <a:rPr lang="es-ES" dirty="0" err="1"/>
              <a:t>Unit</a:t>
            </a:r>
            <a:r>
              <a:rPr lang="es-ES" dirty="0"/>
              <a:t> 3. </a:t>
            </a:r>
            <a:r>
              <a:rPr lang="en-GB" dirty="0"/>
              <a:t>INTERNATIONAL TRADE</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1719229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92961" y="382571"/>
            <a:ext cx="7138200" cy="1263600"/>
          </a:xfrm>
        </p:spPr>
        <p:txBody>
          <a:bodyPr/>
          <a:lstStyle/>
          <a:p>
            <a:br>
              <a:rPr lang="el-GR" sz="3200" dirty="0">
                <a:solidFill>
                  <a:srgbClr val="F24F4F"/>
                </a:solidFill>
                <a:latin typeface="Cambria" panose="02040503050406030204" pitchFamily="18" charset="0"/>
              </a:rPr>
            </a:br>
            <a:br>
              <a:rPr lang="el-GR" sz="3200" dirty="0">
                <a:solidFill>
                  <a:srgbClr val="F24F4F"/>
                </a:solidFill>
                <a:latin typeface="Cambria" panose="02040503050406030204" pitchFamily="18" charset="0"/>
              </a:rPr>
            </a:br>
            <a:br>
              <a:rPr lang="el-GR" sz="3200" dirty="0">
                <a:solidFill>
                  <a:srgbClr val="F24F4F"/>
                </a:solidFill>
                <a:latin typeface="Cambria" panose="02040503050406030204" pitchFamily="18" charset="0"/>
              </a:rPr>
            </a:br>
            <a:br>
              <a:rPr lang="el-GR" sz="3200" dirty="0">
                <a:solidFill>
                  <a:srgbClr val="F24F4F"/>
                </a:solidFill>
                <a:latin typeface="Cambria" panose="02040503050406030204" pitchFamily="18" charset="0"/>
              </a:rPr>
            </a:br>
            <a:br>
              <a:rPr lang="el-GR" sz="3200" dirty="0">
                <a:solidFill>
                  <a:srgbClr val="F24F4F"/>
                </a:solidFill>
                <a:latin typeface="Cambria" panose="02040503050406030204" pitchFamily="18" charset="0"/>
              </a:rPr>
            </a:br>
            <a:br>
              <a:rPr lang="el-GR" sz="3200" dirty="0">
                <a:solidFill>
                  <a:srgbClr val="F24F4F"/>
                </a:solidFill>
                <a:latin typeface="Cambria" panose="02040503050406030204" pitchFamily="18" charset="0"/>
              </a:rPr>
            </a:br>
            <a:r>
              <a:rPr lang="el-GR" sz="3200" dirty="0">
                <a:solidFill>
                  <a:srgbClr val="F24F4F"/>
                </a:solidFill>
                <a:latin typeface="Cambria" panose="02040503050406030204" pitchFamily="18" charset="0"/>
              </a:rPr>
              <a:t>Διεθνές εμπόριο για την επιχείρηση τέχνης και χειροτεχνίας</a:t>
            </a:r>
            <a:endParaRPr lang="es-ES" sz="320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464127" y="1757987"/>
            <a:ext cx="7994072" cy="2433840"/>
          </a:xfrm>
        </p:spPr>
        <p:txBody>
          <a:bodyPr/>
          <a:lstStyle/>
          <a:p>
            <a:pPr algn="l"/>
            <a:r>
              <a:rPr lang="el-GR" dirty="0"/>
              <a:t>Το νέο περιβάλλον αλλάζει με επιταχυνόμενο ρυθμό ως αποτέλεσμα μεγάλων δυνάμεων όπως η τεχνολογική πρόοδος, η παγκοσμιοποίηση και η απορρύθμιση. Αυτές οι δυνάμεις δημιούργησαν νέες συμπεριφορές και προκλήσεις
Σήμερα, κάθε εταιρεία μπορεί να αντιμετωπίσει διεθνή θέματα και μια καλή στρατηγική διανομής συμβάλλει στη δημιουργία αξίας για την εταιρεία και να αποκτήσει ένα ανταγωνιστικό πλεονέκτημα  
Πριν από την έναρξη οποιασδήποτε διαδικασίας επιλογής, η εταιρεία πρέπει να αποφασίσει για το βέλτιστο αριθμό των αγορών που θα πάει. Πρόκειται για μια στρατηγική απόφαση που παρουσιάζει δύο ακραίες εναλλακτικές λύσεις.  συγκέντρωση ή διαφοροποίηση</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6" y="4303643"/>
            <a:ext cx="1599006" cy="767121"/>
          </a:xfrm>
          <a:prstGeom prst="rect">
            <a:avLst/>
          </a:prstGeom>
          <a:noFill/>
          <a:ln>
            <a:noFill/>
          </a:ln>
        </p:spPr>
      </p:pic>
      <p:pic>
        <p:nvPicPr>
          <p:cNvPr id="10"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11" name="3 CuadroTexto">
            <a:extLst>
              <a:ext uri="{FF2B5EF4-FFF2-40B4-BE49-F238E27FC236}">
                <a16:creationId xmlns:a16="http://schemas.microsoft.com/office/drawing/2014/main" id="{645719E1-8982-4FDF-8C60-23E0306A6203}"/>
              </a:ext>
            </a:extLst>
          </p:cNvPr>
          <p:cNvSpPr txBox="1"/>
          <p:nvPr/>
        </p:nvSpPr>
        <p:spPr>
          <a:xfrm>
            <a:off x="321613" y="89141"/>
            <a:ext cx="4139550" cy="307777"/>
          </a:xfrm>
          <a:prstGeom prst="rect">
            <a:avLst/>
          </a:prstGeom>
          <a:noFill/>
        </p:spPr>
        <p:txBody>
          <a:bodyPr wrap="square" rtlCol="0">
            <a:spAutoFit/>
          </a:bodyPr>
          <a:lstStyle/>
          <a:p>
            <a:r>
              <a:rPr lang="es-ES" dirty="0" err="1"/>
              <a:t>Unit</a:t>
            </a:r>
            <a:r>
              <a:rPr lang="es-ES" dirty="0"/>
              <a:t> 3. </a:t>
            </a:r>
            <a:r>
              <a:rPr lang="en-GB" dirty="0"/>
              <a:t>INTERNATIONAL TRADE</a:t>
            </a:r>
            <a:endParaRPr lang="es-ES" dirty="0"/>
          </a:p>
        </p:txBody>
      </p:sp>
    </p:spTree>
    <p:extLst>
      <p:ext uri="{BB962C8B-B14F-4D97-AF65-F5344CB8AC3E}">
        <p14:creationId xmlns:p14="http://schemas.microsoft.com/office/powerpoint/2010/main" val="4129512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a:spLocks noGrp="1"/>
          </p:cNvSpPr>
          <p:nvPr>
            <p:ph type="title"/>
          </p:nvPr>
        </p:nvSpPr>
        <p:spPr>
          <a:xfrm>
            <a:off x="559119" y="622837"/>
            <a:ext cx="7575953" cy="1007956"/>
          </a:xfrm>
        </p:spPr>
        <p:txBody>
          <a:bodyPr/>
          <a:lstStyle/>
          <a:p>
            <a:r>
              <a:rPr lang="el-GR" sz="3200" dirty="0">
                <a:solidFill>
                  <a:srgbClr val="F24F4F"/>
                </a:solidFill>
                <a:latin typeface="Cambria" panose="02040503050406030204" pitchFamily="18" charset="0"/>
              </a:rPr>
              <a:t>Εμπόδια για τις μικρές επιχειρήσεις σε μια παγκόσμια αγορά</a:t>
            </a:r>
            <a:endParaRPr lang="es-ES" sz="3200" b="1"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796338" y="1524447"/>
            <a:ext cx="7551323" cy="2746788"/>
          </a:xfrm>
        </p:spPr>
        <p:txBody>
          <a:bodyPr/>
          <a:lstStyle/>
          <a:p>
            <a:pPr lvl="0" algn="l"/>
            <a:r>
              <a:rPr lang="el-GR" dirty="0"/>
              <a:t>Οι περιορισμοί των οικονομικών πόρων μπορούν να επηρεάσουν διάφορες πτυχές της δραστηριότητας της εταιρείας. Η εταιρεία </a:t>
            </a:r>
            <a:r>
              <a:rPr lang="el-GR" dirty="0" err="1"/>
              <a:t>Art</a:t>
            </a:r>
            <a:r>
              <a:rPr lang="el-GR" dirty="0"/>
              <a:t> &amp; </a:t>
            </a:r>
            <a:r>
              <a:rPr lang="el-GR" dirty="0" err="1"/>
              <a:t>Craft</a:t>
            </a:r>
            <a:r>
              <a:rPr lang="el-GR" dirty="0"/>
              <a:t> πρέπει να έχει πόρους για τη χρηματοδότηση των εμπορικών και μάρκετινγκ δραστηριοτήτων της 
Έλλειψη προετοιμασμένου διοικητικού προσωπικού. Η έλλειψη προετοιμασμένων ανθρώπινων πόρων εκδηλώνεται μερικές φορές όπως πολλές μικροεπιχειρήσεις δεν έχουν το προσωπικό που μιλούν τις γλώσσες ή έχουν τη γνώση των τεχνικών εξωτερικού εμπορίου.
Δυσκολία στον εντοπισμό δυνητικών πελατών ή εταίρων και επιχειρηματικών ευκαιριών σε άλλες χώρες. Πολλές πληροφορίες μπορούν να ληφθούν μέσω του Διαδικτύου, αλλά είναι απαραίτητο να έχουν τη δυνατότητα να σπουδάσουν και να διορθώσετε σωστά 
</a:t>
            </a:r>
            <a:endParaRPr lang="es-ES" dirty="0"/>
          </a:p>
          <a:p>
            <a:pPr algn="l"/>
            <a:endParaRPr lang="es-ES" sz="1600"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3">
            <a:alphaModFix/>
          </a:blip>
          <a:stretch>
            <a:fillRect/>
          </a:stretch>
        </p:blipFill>
        <p:spPr>
          <a:xfrm>
            <a:off x="7380895" y="4325687"/>
            <a:ext cx="1715527" cy="815400"/>
          </a:xfrm>
          <a:prstGeom prst="rect">
            <a:avLst/>
          </a:prstGeom>
          <a:noFill/>
          <a:ln>
            <a:noFill/>
          </a:ln>
        </p:spPr>
      </p:pic>
      <p:pic>
        <p:nvPicPr>
          <p:cNvPr id="9" name="Google Shape;442;p31"/>
          <p:cNvPicPr preferRelativeResize="0"/>
          <p:nvPr/>
        </p:nvPicPr>
        <p:blipFill>
          <a:blip r:embed="rId4">
            <a:alphaModFix/>
          </a:blip>
          <a:stretch>
            <a:fillRect/>
          </a:stretch>
        </p:blipFill>
        <p:spPr>
          <a:xfrm>
            <a:off x="7065975" y="151705"/>
            <a:ext cx="1913926" cy="416680"/>
          </a:xfrm>
          <a:prstGeom prst="rect">
            <a:avLst/>
          </a:prstGeom>
          <a:noFill/>
          <a:ln>
            <a:noFill/>
          </a:ln>
        </p:spPr>
      </p:pic>
      <p:sp>
        <p:nvSpPr>
          <p:cNvPr id="10" name="3 CuadroTexto">
            <a:extLst>
              <a:ext uri="{FF2B5EF4-FFF2-40B4-BE49-F238E27FC236}">
                <a16:creationId xmlns:a16="http://schemas.microsoft.com/office/drawing/2014/main" id="{332EDEAD-19FF-4F96-9C9E-3EC636C3620A}"/>
              </a:ext>
            </a:extLst>
          </p:cNvPr>
          <p:cNvSpPr txBox="1"/>
          <p:nvPr/>
        </p:nvSpPr>
        <p:spPr>
          <a:xfrm>
            <a:off x="432450" y="206156"/>
            <a:ext cx="4139550" cy="307777"/>
          </a:xfrm>
          <a:prstGeom prst="rect">
            <a:avLst/>
          </a:prstGeom>
          <a:noFill/>
        </p:spPr>
        <p:txBody>
          <a:bodyPr wrap="square" rtlCol="0">
            <a:spAutoFit/>
          </a:bodyPr>
          <a:lstStyle/>
          <a:p>
            <a:r>
              <a:rPr lang="es-ES" dirty="0" err="1"/>
              <a:t>Unit</a:t>
            </a:r>
            <a:r>
              <a:rPr lang="es-ES" dirty="0"/>
              <a:t> 3. </a:t>
            </a:r>
            <a:r>
              <a:rPr lang="en-GB" dirty="0"/>
              <a:t>INTERNATIONAL TRADE</a:t>
            </a:r>
            <a:r>
              <a:rPr lang="es-ES" dirty="0"/>
              <a:t> </a:t>
            </a:r>
          </a:p>
        </p:txBody>
      </p:sp>
    </p:spTree>
    <p:extLst>
      <p:ext uri="{BB962C8B-B14F-4D97-AF65-F5344CB8AC3E}">
        <p14:creationId xmlns:p14="http://schemas.microsoft.com/office/powerpoint/2010/main" val="187993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25195"/>
            <a:ext cx="7138200" cy="1263600"/>
          </a:xfrm>
        </p:spPr>
        <p:txBody>
          <a:bodyPr/>
          <a:lstStyle/>
          <a:p>
            <a:r>
              <a:rPr lang="el-GR" dirty="0">
                <a:solidFill>
                  <a:srgbClr val="F24F4F"/>
                </a:solidFill>
                <a:latin typeface="Cambria" panose="02040503050406030204" pitchFamily="18" charset="0"/>
              </a:rPr>
              <a:t>Είσοδος στις παγκόσμιες αγορές</a:t>
            </a:r>
            <a:endParaRPr lang="es-ES" dirty="0">
              <a:solidFill>
                <a:srgbClr val="F24F4F"/>
              </a:solidFill>
              <a:latin typeface="Cambria" panose="02040503050406030204" pitchFamily="18" charset="0"/>
            </a:endParaRP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3 CuadroTexto">
            <a:extLst>
              <a:ext uri="{FF2B5EF4-FFF2-40B4-BE49-F238E27FC236}">
                <a16:creationId xmlns:a16="http://schemas.microsoft.com/office/drawing/2014/main" id="{F655CB7F-3F3C-44AF-95F0-BA5AAF36001B}"/>
              </a:ext>
            </a:extLst>
          </p:cNvPr>
          <p:cNvSpPr txBox="1"/>
          <p:nvPr/>
        </p:nvSpPr>
        <p:spPr>
          <a:xfrm>
            <a:off x="432450" y="206156"/>
            <a:ext cx="4139550" cy="307777"/>
          </a:xfrm>
          <a:prstGeom prst="rect">
            <a:avLst/>
          </a:prstGeom>
          <a:noFill/>
        </p:spPr>
        <p:txBody>
          <a:bodyPr wrap="square" rtlCol="0">
            <a:spAutoFit/>
          </a:bodyPr>
          <a:lstStyle/>
          <a:p>
            <a:r>
              <a:rPr lang="es-ES" dirty="0" err="1"/>
              <a:t>Unit</a:t>
            </a:r>
            <a:r>
              <a:rPr lang="es-ES" dirty="0"/>
              <a:t> 3. </a:t>
            </a:r>
            <a:r>
              <a:rPr lang="en-GB" dirty="0"/>
              <a:t>INTERNATIONAL TRADE</a:t>
            </a:r>
            <a:endParaRPr lang="es-ES" dirty="0"/>
          </a:p>
        </p:txBody>
      </p:sp>
      <p:sp>
        <p:nvSpPr>
          <p:cNvPr id="11" name="Marcador de texto 10">
            <a:extLst>
              <a:ext uri="{FF2B5EF4-FFF2-40B4-BE49-F238E27FC236}">
                <a16:creationId xmlns:a16="http://schemas.microsoft.com/office/drawing/2014/main" id="{7A2EA65D-8E15-4A50-8D36-44B9150C124A}"/>
              </a:ext>
            </a:extLst>
          </p:cNvPr>
          <p:cNvSpPr>
            <a:spLocks noGrp="1"/>
          </p:cNvSpPr>
          <p:nvPr>
            <p:ph type="body" idx="1"/>
          </p:nvPr>
        </p:nvSpPr>
        <p:spPr>
          <a:xfrm>
            <a:off x="561109" y="1459134"/>
            <a:ext cx="7848599" cy="2696214"/>
          </a:xfrm>
        </p:spPr>
        <p:txBody>
          <a:bodyPr/>
          <a:lstStyle/>
          <a:p>
            <a:pPr lvl="0" algn="l"/>
            <a:r>
              <a:rPr lang="el-GR" sz="1600" dirty="0"/>
              <a:t>Το μέγεθος της εταιρείας είναι μια βασική προϋπόθεση για τη διεθνοποίηση, ίσως το πιο σημαντικό. 
Οι εταιρείες που δεν φθάνουν μόνο σε αυτό το ελάχιστο μέγεθος μπορούν να την αντισταθμίσουν με άλλους μηχανισμούς: συνεργασία ή σύνδεση με άλλες εταιρείες, χρήση συμβούλων εξωτερικού εμπορίου. 
Η δημιουργία κοινοπραξιών εξαγωγών είναι μια ενδιαφέρουσα </a:t>
            </a:r>
            <a:r>
              <a:rPr lang="el-GR" sz="1600" dirty="0" err="1"/>
              <a:t>posibility</a:t>
            </a:r>
            <a:r>
              <a:rPr lang="el-GR" sz="1600" dirty="0"/>
              <a:t> για τη μικροεπιχείρηση </a:t>
            </a:r>
            <a:r>
              <a:rPr lang="el-GR" sz="1600" dirty="0" err="1"/>
              <a:t>Art</a:t>
            </a:r>
            <a:r>
              <a:rPr lang="el-GR" sz="1600" dirty="0"/>
              <a:t> &amp; </a:t>
            </a:r>
            <a:r>
              <a:rPr lang="el-GR" sz="1600" dirty="0" err="1"/>
              <a:t>Crafts</a:t>
            </a:r>
            <a:r>
              <a:rPr lang="el-GR" sz="1600" dirty="0"/>
              <a:t>. 
</a:t>
            </a:r>
            <a:endParaRPr lang="es-ES" sz="1600" dirty="0"/>
          </a:p>
        </p:txBody>
      </p:sp>
    </p:spTree>
    <p:extLst>
      <p:ext uri="{BB962C8B-B14F-4D97-AF65-F5344CB8AC3E}">
        <p14:creationId xmlns:p14="http://schemas.microsoft.com/office/powerpoint/2010/main" val="2231527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25195"/>
            <a:ext cx="7138200" cy="1263600"/>
          </a:xfrm>
        </p:spPr>
        <p:txBody>
          <a:bodyPr/>
          <a:lstStyle/>
          <a:p>
            <a:r>
              <a:rPr lang="es-ES" dirty="0" err="1">
                <a:solidFill>
                  <a:srgbClr val="F24F4F"/>
                </a:solidFill>
                <a:latin typeface="Cambria" panose="02040503050406030204" pitchFamily="18" charset="0"/>
              </a:rPr>
              <a:t>Distribution</a:t>
            </a:r>
            <a:r>
              <a:rPr lang="es-ES" dirty="0">
                <a:solidFill>
                  <a:srgbClr val="F24F4F"/>
                </a:solidFill>
                <a:latin typeface="Cambria" panose="02040503050406030204" pitchFamily="18" charset="0"/>
              </a:rPr>
              <a:t> </a:t>
            </a:r>
            <a:r>
              <a:rPr lang="es-ES" dirty="0" err="1">
                <a:solidFill>
                  <a:srgbClr val="F24F4F"/>
                </a:solidFill>
                <a:latin typeface="Cambria" panose="02040503050406030204" pitchFamily="18" charset="0"/>
              </a:rPr>
              <a:t>Channel</a:t>
            </a:r>
            <a:r>
              <a:rPr lang="es-ES" dirty="0">
                <a:solidFill>
                  <a:srgbClr val="F24F4F"/>
                </a:solidFill>
                <a:latin typeface="Cambria" panose="02040503050406030204" pitchFamily="18" charset="0"/>
              </a:rPr>
              <a:t> Objetives</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3 CuadroTexto">
            <a:extLst>
              <a:ext uri="{FF2B5EF4-FFF2-40B4-BE49-F238E27FC236}">
                <a16:creationId xmlns:a16="http://schemas.microsoft.com/office/drawing/2014/main" id="{F655CB7F-3F3C-44AF-95F0-BA5AAF36001B}"/>
              </a:ext>
            </a:extLst>
          </p:cNvPr>
          <p:cNvSpPr txBox="1"/>
          <p:nvPr/>
        </p:nvSpPr>
        <p:spPr>
          <a:xfrm>
            <a:off x="432450" y="206156"/>
            <a:ext cx="4139550" cy="307777"/>
          </a:xfrm>
          <a:prstGeom prst="rect">
            <a:avLst/>
          </a:prstGeom>
          <a:noFill/>
        </p:spPr>
        <p:txBody>
          <a:bodyPr wrap="square" rtlCol="0">
            <a:spAutoFit/>
          </a:bodyPr>
          <a:lstStyle/>
          <a:p>
            <a:r>
              <a:rPr lang="es-ES" dirty="0" err="1"/>
              <a:t>Unit</a:t>
            </a:r>
            <a:r>
              <a:rPr lang="es-ES" dirty="0"/>
              <a:t> 3. </a:t>
            </a:r>
            <a:r>
              <a:rPr lang="en-GB" dirty="0"/>
              <a:t>INTERNATIONAL TRADE</a:t>
            </a:r>
            <a:endParaRPr lang="es-ES" dirty="0"/>
          </a:p>
        </p:txBody>
      </p:sp>
      <p:sp>
        <p:nvSpPr>
          <p:cNvPr id="11" name="Marcador de texto 10">
            <a:extLst>
              <a:ext uri="{FF2B5EF4-FFF2-40B4-BE49-F238E27FC236}">
                <a16:creationId xmlns:a16="http://schemas.microsoft.com/office/drawing/2014/main" id="{7A2EA65D-8E15-4A50-8D36-44B9150C124A}"/>
              </a:ext>
            </a:extLst>
          </p:cNvPr>
          <p:cNvSpPr>
            <a:spLocks noGrp="1"/>
          </p:cNvSpPr>
          <p:nvPr>
            <p:ph type="body" idx="1"/>
          </p:nvPr>
        </p:nvSpPr>
        <p:spPr>
          <a:xfrm>
            <a:off x="581890" y="1362151"/>
            <a:ext cx="8091055" cy="3043593"/>
          </a:xfrm>
        </p:spPr>
        <p:txBody>
          <a:bodyPr/>
          <a:lstStyle/>
          <a:p>
            <a:pPr lvl="0" algn="l"/>
            <a:r>
              <a:rPr lang="es-ES" sz="1600" dirty="0" err="1"/>
              <a:t>Art&amp;Craft</a:t>
            </a:r>
            <a:r>
              <a:rPr lang="es-ES" sz="1600" dirty="0"/>
              <a:t> </a:t>
            </a:r>
            <a:r>
              <a:rPr lang="es-ES" sz="1600" dirty="0" err="1"/>
              <a:t>microenterprises</a:t>
            </a:r>
            <a:r>
              <a:rPr lang="es-ES" sz="1600" dirty="0"/>
              <a:t> </a:t>
            </a:r>
            <a:r>
              <a:rPr lang="es-ES" sz="1600" dirty="0" err="1"/>
              <a:t>could</a:t>
            </a:r>
            <a:r>
              <a:rPr lang="es-ES" sz="1600" dirty="0"/>
              <a:t> </a:t>
            </a:r>
            <a:r>
              <a:rPr lang="es-ES" sz="1600" dirty="0" err="1"/>
              <a:t>delegate</a:t>
            </a:r>
            <a:r>
              <a:rPr lang="es-ES" sz="1600" dirty="0"/>
              <a:t> </a:t>
            </a:r>
            <a:r>
              <a:rPr lang="es-ES" sz="1600" dirty="0" err="1"/>
              <a:t>some</a:t>
            </a:r>
            <a:r>
              <a:rPr lang="es-ES" sz="1600" dirty="0"/>
              <a:t> of </a:t>
            </a:r>
            <a:r>
              <a:rPr lang="es-ES" sz="1600" dirty="0" err="1"/>
              <a:t>the</a:t>
            </a:r>
            <a:r>
              <a:rPr lang="es-ES" sz="1600" dirty="0"/>
              <a:t> </a:t>
            </a:r>
            <a:r>
              <a:rPr lang="es-ES" sz="1600" dirty="0" err="1"/>
              <a:t>selling</a:t>
            </a:r>
            <a:r>
              <a:rPr lang="es-ES" sz="1600" dirty="0"/>
              <a:t> </a:t>
            </a:r>
            <a:r>
              <a:rPr lang="es-ES" sz="1600" dirty="0" err="1"/>
              <a:t>job</a:t>
            </a:r>
            <a:r>
              <a:rPr lang="es-ES" sz="1600" dirty="0"/>
              <a:t> </a:t>
            </a:r>
            <a:r>
              <a:rPr lang="es-ES" sz="1600" dirty="0" err="1"/>
              <a:t>to</a:t>
            </a:r>
            <a:r>
              <a:rPr lang="es-ES" sz="1600" dirty="0"/>
              <a:t> </a:t>
            </a:r>
            <a:r>
              <a:rPr lang="es-ES" sz="1600" dirty="0" err="1"/>
              <a:t>intermediaries</a:t>
            </a:r>
            <a:r>
              <a:rPr lang="es-ES" sz="1600" dirty="0"/>
              <a:t>. </a:t>
            </a:r>
            <a:r>
              <a:rPr lang="es-ES" sz="1600" dirty="0" err="1"/>
              <a:t>Although</a:t>
            </a:r>
            <a:r>
              <a:rPr lang="es-ES" sz="1600" dirty="0"/>
              <a:t> </a:t>
            </a:r>
            <a:r>
              <a:rPr lang="es-ES" sz="1600" dirty="0" err="1"/>
              <a:t>this</a:t>
            </a:r>
            <a:r>
              <a:rPr lang="es-ES" sz="1600" dirty="0"/>
              <a:t> </a:t>
            </a:r>
            <a:r>
              <a:rPr lang="es-ES" sz="1600" dirty="0" err="1"/>
              <a:t>delegation</a:t>
            </a:r>
            <a:r>
              <a:rPr lang="es-ES" sz="1600" dirty="0"/>
              <a:t> </a:t>
            </a:r>
            <a:r>
              <a:rPr lang="es-ES" sz="1600" dirty="0" err="1"/>
              <a:t>means</a:t>
            </a:r>
            <a:r>
              <a:rPr lang="es-ES" sz="1600" dirty="0"/>
              <a:t> a </a:t>
            </a:r>
            <a:r>
              <a:rPr lang="es-ES" sz="1600" dirty="0" err="1"/>
              <a:t>loss</a:t>
            </a:r>
            <a:r>
              <a:rPr lang="es-ES" sz="1600" dirty="0"/>
              <a:t> of </a:t>
            </a:r>
            <a:r>
              <a:rPr lang="es-ES" sz="1600" dirty="0" err="1"/>
              <a:t>some</a:t>
            </a:r>
            <a:r>
              <a:rPr lang="es-ES" sz="1600" dirty="0"/>
              <a:t> control </a:t>
            </a:r>
            <a:r>
              <a:rPr lang="es-ES" sz="1600" dirty="0" err="1"/>
              <a:t>over</a:t>
            </a:r>
            <a:r>
              <a:rPr lang="es-ES" sz="1600" dirty="0"/>
              <a:t> </a:t>
            </a:r>
            <a:r>
              <a:rPr lang="es-ES" sz="1600" dirty="0" err="1"/>
              <a:t>how</a:t>
            </a:r>
            <a:r>
              <a:rPr lang="es-ES" sz="1600" dirty="0"/>
              <a:t> and </a:t>
            </a:r>
            <a:r>
              <a:rPr lang="es-ES" sz="1600" dirty="0" err="1"/>
              <a:t>to</a:t>
            </a:r>
            <a:r>
              <a:rPr lang="es-ES" sz="1600" dirty="0"/>
              <a:t> </a:t>
            </a:r>
            <a:r>
              <a:rPr lang="es-ES" sz="1600" dirty="0" err="1"/>
              <a:t>whom</a:t>
            </a:r>
            <a:r>
              <a:rPr lang="es-ES" sz="1600" dirty="0"/>
              <a:t> </a:t>
            </a:r>
            <a:r>
              <a:rPr lang="es-ES" sz="1600" dirty="0" err="1"/>
              <a:t>the</a:t>
            </a:r>
            <a:r>
              <a:rPr lang="es-ES" sz="1600" dirty="0"/>
              <a:t> </a:t>
            </a:r>
            <a:r>
              <a:rPr lang="es-ES" sz="1600" dirty="0" err="1"/>
              <a:t>products</a:t>
            </a:r>
            <a:r>
              <a:rPr lang="es-ES" sz="1600" dirty="0"/>
              <a:t> are </a:t>
            </a:r>
            <a:r>
              <a:rPr lang="es-ES" sz="1600" dirty="0" err="1"/>
              <a:t>sold</a:t>
            </a:r>
            <a:r>
              <a:rPr lang="es-ES" sz="1600" dirty="0"/>
              <a:t>, </a:t>
            </a:r>
            <a:r>
              <a:rPr lang="es-ES" sz="1600" dirty="0" err="1"/>
              <a:t>producers</a:t>
            </a:r>
            <a:r>
              <a:rPr lang="es-ES" sz="1600" dirty="0"/>
              <a:t> </a:t>
            </a:r>
            <a:r>
              <a:rPr lang="es-ES" sz="1600" dirty="0" err="1"/>
              <a:t>gain</a:t>
            </a:r>
            <a:r>
              <a:rPr lang="es-ES" sz="1600" dirty="0"/>
              <a:t> </a:t>
            </a:r>
            <a:r>
              <a:rPr lang="es-ES" sz="1600" dirty="0" err="1"/>
              <a:t>several</a:t>
            </a:r>
            <a:r>
              <a:rPr lang="es-ES" sz="1600" dirty="0"/>
              <a:t> </a:t>
            </a:r>
            <a:r>
              <a:rPr lang="es-ES" sz="1600" dirty="0" err="1"/>
              <a:t>advantages</a:t>
            </a:r>
            <a:r>
              <a:rPr lang="es-ES" sz="1600" dirty="0"/>
              <a:t>.</a:t>
            </a:r>
          </a:p>
          <a:p>
            <a:pPr lvl="0" algn="l"/>
            <a:endParaRPr lang="en-US" sz="1600" dirty="0"/>
          </a:p>
          <a:p>
            <a:pPr algn="l"/>
            <a:r>
              <a:rPr lang="es-ES" sz="1600" dirty="0" err="1"/>
              <a:t>Many</a:t>
            </a:r>
            <a:r>
              <a:rPr lang="es-ES" sz="1600" dirty="0"/>
              <a:t> </a:t>
            </a:r>
            <a:r>
              <a:rPr lang="es-ES" sz="1600" dirty="0" err="1"/>
              <a:t>producers</a:t>
            </a:r>
            <a:r>
              <a:rPr lang="es-ES" sz="1600" dirty="0"/>
              <a:t> </a:t>
            </a:r>
            <a:r>
              <a:rPr lang="es-ES" sz="1600" dirty="0" err="1"/>
              <a:t>lack</a:t>
            </a:r>
            <a:r>
              <a:rPr lang="es-ES" sz="1600" dirty="0"/>
              <a:t> </a:t>
            </a:r>
            <a:r>
              <a:rPr lang="es-ES" sz="1600" dirty="0" err="1"/>
              <a:t>the</a:t>
            </a:r>
            <a:r>
              <a:rPr lang="es-ES" sz="1600" dirty="0"/>
              <a:t> </a:t>
            </a:r>
            <a:r>
              <a:rPr lang="es-ES" sz="1600" dirty="0" err="1"/>
              <a:t>financial</a:t>
            </a:r>
            <a:r>
              <a:rPr lang="es-ES" sz="1600" dirty="0"/>
              <a:t> </a:t>
            </a:r>
            <a:r>
              <a:rPr lang="es-ES" sz="1600" dirty="0" err="1"/>
              <a:t>resources</a:t>
            </a:r>
            <a:r>
              <a:rPr lang="es-ES" sz="1600" dirty="0"/>
              <a:t> </a:t>
            </a:r>
            <a:r>
              <a:rPr lang="es-ES" sz="1600" dirty="0" err="1"/>
              <a:t>to</a:t>
            </a:r>
            <a:r>
              <a:rPr lang="es-ES" sz="1600" dirty="0"/>
              <a:t> </a:t>
            </a:r>
            <a:r>
              <a:rPr lang="es-ES" sz="1600" dirty="0" err="1"/>
              <a:t>carry</a:t>
            </a:r>
            <a:r>
              <a:rPr lang="es-ES" sz="1600" dirty="0"/>
              <a:t> </a:t>
            </a:r>
            <a:r>
              <a:rPr lang="es-ES" sz="1600" dirty="0" err="1"/>
              <a:t>out</a:t>
            </a:r>
            <a:r>
              <a:rPr lang="es-ES" sz="1600" dirty="0"/>
              <a:t> </a:t>
            </a:r>
            <a:r>
              <a:rPr lang="es-ES" sz="1600" dirty="0" err="1"/>
              <a:t>direct</a:t>
            </a:r>
            <a:r>
              <a:rPr lang="es-ES" sz="1600" dirty="0"/>
              <a:t> marketing. </a:t>
            </a:r>
            <a:endParaRPr lang="es-ES_tradnl" sz="1600" dirty="0"/>
          </a:p>
          <a:p>
            <a:pPr algn="l"/>
            <a:r>
              <a:rPr lang="es-ES" sz="1600" dirty="0" err="1"/>
              <a:t>Direct</a:t>
            </a:r>
            <a:r>
              <a:rPr lang="es-ES" sz="1600" dirty="0"/>
              <a:t> marketing </a:t>
            </a:r>
            <a:r>
              <a:rPr lang="es-ES" sz="1600" dirty="0" err="1"/>
              <a:t>simply</a:t>
            </a:r>
            <a:r>
              <a:rPr lang="es-ES" sz="1600" dirty="0"/>
              <a:t> </a:t>
            </a:r>
            <a:r>
              <a:rPr lang="es-ES" sz="1600" dirty="0" err="1"/>
              <a:t>is</a:t>
            </a:r>
            <a:r>
              <a:rPr lang="es-ES" sz="1600" dirty="0"/>
              <a:t> </a:t>
            </a:r>
            <a:r>
              <a:rPr lang="es-ES" sz="1600" dirty="0" err="1"/>
              <a:t>not</a:t>
            </a:r>
            <a:r>
              <a:rPr lang="es-ES" sz="1600" dirty="0"/>
              <a:t> </a:t>
            </a:r>
            <a:r>
              <a:rPr lang="es-ES" sz="1600" dirty="0" err="1"/>
              <a:t>feasible</a:t>
            </a:r>
            <a:r>
              <a:rPr lang="es-ES" sz="1600" dirty="0"/>
              <a:t> </a:t>
            </a:r>
            <a:r>
              <a:rPr lang="es-ES" sz="1600" dirty="0" err="1"/>
              <a:t>for</a:t>
            </a:r>
            <a:r>
              <a:rPr lang="es-ES" sz="1600" dirty="0"/>
              <a:t> </a:t>
            </a:r>
            <a:r>
              <a:rPr lang="es-ES" sz="1600" dirty="0" err="1"/>
              <a:t>some</a:t>
            </a:r>
            <a:r>
              <a:rPr lang="es-ES" sz="1600" dirty="0"/>
              <a:t> </a:t>
            </a:r>
            <a:r>
              <a:rPr lang="es-ES" sz="1600" dirty="0" err="1"/>
              <a:t>products</a:t>
            </a:r>
            <a:r>
              <a:rPr lang="es-ES" sz="1600" dirty="0"/>
              <a:t>. </a:t>
            </a:r>
            <a:endParaRPr lang="es-ES_tradnl" sz="1600" dirty="0"/>
          </a:p>
          <a:p>
            <a:pPr algn="l"/>
            <a:r>
              <a:rPr lang="es-ES" sz="1600" dirty="0"/>
              <a:t> </a:t>
            </a:r>
            <a:r>
              <a:rPr lang="es-ES" sz="1600" dirty="0" err="1"/>
              <a:t>Producers</a:t>
            </a:r>
            <a:r>
              <a:rPr lang="es-ES" sz="1600" dirty="0"/>
              <a:t> </a:t>
            </a:r>
            <a:r>
              <a:rPr lang="es-ES" sz="1600" dirty="0" err="1"/>
              <a:t>who</a:t>
            </a:r>
            <a:r>
              <a:rPr lang="es-ES" sz="1600" dirty="0"/>
              <a:t> do </a:t>
            </a:r>
            <a:r>
              <a:rPr lang="es-ES" sz="1600" dirty="0" err="1"/>
              <a:t>establish</a:t>
            </a:r>
            <a:r>
              <a:rPr lang="es-ES" sz="1600" dirty="0"/>
              <a:t> </a:t>
            </a:r>
            <a:r>
              <a:rPr lang="es-ES" sz="1600" dirty="0" err="1"/>
              <a:t>their</a:t>
            </a:r>
            <a:r>
              <a:rPr lang="es-ES" sz="1600" dirty="0"/>
              <a:t> </a:t>
            </a:r>
            <a:r>
              <a:rPr lang="es-ES" sz="1600" dirty="0" err="1"/>
              <a:t>own</a:t>
            </a:r>
            <a:r>
              <a:rPr lang="es-ES" sz="1600" dirty="0"/>
              <a:t> </a:t>
            </a:r>
            <a:r>
              <a:rPr lang="es-ES" sz="1600" dirty="0" err="1"/>
              <a:t>channels</a:t>
            </a:r>
            <a:r>
              <a:rPr lang="es-ES" sz="1600" dirty="0"/>
              <a:t> can </a:t>
            </a:r>
            <a:r>
              <a:rPr lang="es-ES" sz="1600" dirty="0" err="1"/>
              <a:t>often</a:t>
            </a:r>
            <a:r>
              <a:rPr lang="es-ES" sz="1600" dirty="0"/>
              <a:t> </a:t>
            </a:r>
            <a:r>
              <a:rPr lang="es-ES" sz="1600" dirty="0" err="1"/>
              <a:t>earn</a:t>
            </a:r>
            <a:r>
              <a:rPr lang="es-ES" sz="1600" dirty="0"/>
              <a:t> a </a:t>
            </a:r>
            <a:r>
              <a:rPr lang="es-ES" sz="1600" dirty="0" err="1"/>
              <a:t>greater</a:t>
            </a:r>
            <a:r>
              <a:rPr lang="es-ES" sz="1600" dirty="0"/>
              <a:t> </a:t>
            </a:r>
            <a:r>
              <a:rPr lang="es-ES" sz="1600" dirty="0" err="1"/>
              <a:t>return</a:t>
            </a:r>
            <a:r>
              <a:rPr lang="es-ES" sz="1600" dirty="0"/>
              <a:t> </a:t>
            </a:r>
            <a:r>
              <a:rPr lang="es-ES" sz="1600" dirty="0" err="1"/>
              <a:t>by</a:t>
            </a:r>
            <a:r>
              <a:rPr lang="es-ES" sz="1600" dirty="0"/>
              <a:t> </a:t>
            </a:r>
            <a:r>
              <a:rPr lang="es-ES" sz="1600" dirty="0" err="1"/>
              <a:t>increasing</a:t>
            </a:r>
            <a:r>
              <a:rPr lang="es-ES" sz="1600" dirty="0"/>
              <a:t> </a:t>
            </a:r>
            <a:r>
              <a:rPr lang="es-ES" sz="1600" dirty="0" err="1"/>
              <a:t>their</a:t>
            </a:r>
            <a:r>
              <a:rPr lang="es-ES" sz="1600" dirty="0"/>
              <a:t> </a:t>
            </a:r>
            <a:r>
              <a:rPr lang="es-ES" sz="1600" dirty="0" err="1"/>
              <a:t>investment</a:t>
            </a:r>
            <a:r>
              <a:rPr lang="es-ES" sz="1600" dirty="0"/>
              <a:t> in </a:t>
            </a:r>
            <a:r>
              <a:rPr lang="es-ES" sz="1600" dirty="0" err="1"/>
              <a:t>their</a:t>
            </a:r>
            <a:r>
              <a:rPr lang="es-ES" sz="1600" dirty="0"/>
              <a:t> </a:t>
            </a:r>
            <a:r>
              <a:rPr lang="es-ES" sz="1600" dirty="0" err="1"/>
              <a:t>main</a:t>
            </a:r>
            <a:r>
              <a:rPr lang="es-ES" sz="1600" dirty="0"/>
              <a:t> </a:t>
            </a:r>
            <a:r>
              <a:rPr lang="es-ES" sz="1600" dirty="0" err="1"/>
              <a:t>business</a:t>
            </a:r>
            <a:r>
              <a:rPr lang="es-ES" sz="1600" dirty="0"/>
              <a:t>.  </a:t>
            </a:r>
          </a:p>
          <a:p>
            <a:pPr marL="139700" lvl="0" indent="0" algn="l">
              <a:buNone/>
            </a:pPr>
            <a:endParaRPr lang="en-US" sz="1600" dirty="0"/>
          </a:p>
          <a:p>
            <a:pPr marL="139700" lvl="0" indent="0" algn="l">
              <a:buNone/>
            </a:pPr>
            <a:endParaRPr lang="en-US" sz="1600" dirty="0"/>
          </a:p>
        </p:txBody>
      </p:sp>
    </p:spTree>
    <p:extLst>
      <p:ext uri="{BB962C8B-B14F-4D97-AF65-F5344CB8AC3E}">
        <p14:creationId xmlns:p14="http://schemas.microsoft.com/office/powerpoint/2010/main" val="3397035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345824" cy="524933"/>
          </a:xfrm>
        </p:spPr>
        <p:txBody>
          <a:bodyPr/>
          <a:lstStyle/>
          <a:p>
            <a:r>
              <a:rPr lang="es-ES" sz="3200" dirty="0">
                <a:solidFill>
                  <a:srgbClr val="F24F4F"/>
                </a:solidFill>
                <a:latin typeface="Cambria" panose="02040503050406030204" pitchFamily="18" charset="0"/>
              </a:rPr>
              <a:t>  </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3 CuadroTexto">
            <a:extLst>
              <a:ext uri="{FF2B5EF4-FFF2-40B4-BE49-F238E27FC236}">
                <a16:creationId xmlns:a16="http://schemas.microsoft.com/office/drawing/2014/main" id="{F655CB7F-3F3C-44AF-95F0-BA5AAF36001B}"/>
              </a:ext>
            </a:extLst>
          </p:cNvPr>
          <p:cNvSpPr txBox="1"/>
          <p:nvPr/>
        </p:nvSpPr>
        <p:spPr>
          <a:xfrm>
            <a:off x="432450" y="206156"/>
            <a:ext cx="4139550" cy="307777"/>
          </a:xfrm>
          <a:prstGeom prst="rect">
            <a:avLst/>
          </a:prstGeom>
          <a:noFill/>
        </p:spPr>
        <p:txBody>
          <a:bodyPr wrap="square" rtlCol="0">
            <a:spAutoFit/>
          </a:bodyPr>
          <a:lstStyle/>
          <a:p>
            <a:r>
              <a:rPr lang="es-ES" dirty="0" err="1"/>
              <a:t>Unit</a:t>
            </a:r>
            <a:r>
              <a:rPr lang="es-ES" dirty="0"/>
              <a:t> 3. </a:t>
            </a:r>
            <a:r>
              <a:rPr lang="en-GB" dirty="0"/>
              <a:t>INTERNATIONAL TRADE</a:t>
            </a:r>
            <a:endParaRPr lang="es-ES" dirty="0"/>
          </a:p>
        </p:txBody>
      </p:sp>
      <p:pic>
        <p:nvPicPr>
          <p:cNvPr id="3" name="Imagen 2" descr="Captura de pantalla 2019-12-06 22.4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667" y="574961"/>
            <a:ext cx="5782733" cy="3675846"/>
          </a:xfrm>
          <a:prstGeom prst="rect">
            <a:avLst/>
          </a:prstGeom>
        </p:spPr>
      </p:pic>
    </p:spTree>
    <p:extLst>
      <p:ext uri="{BB962C8B-B14F-4D97-AF65-F5344CB8AC3E}">
        <p14:creationId xmlns:p14="http://schemas.microsoft.com/office/powerpoint/2010/main" val="1128284017"/>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816</TotalTime>
  <Words>1158</Words>
  <Application>Microsoft Office PowerPoint</Application>
  <PresentationFormat>On-screen Show (16:9)</PresentationFormat>
  <Paragraphs>60</Paragraphs>
  <Slides>12</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Cambria</vt:lpstr>
      <vt:lpstr>Arial</vt:lpstr>
      <vt:lpstr>EB Garamond Medium</vt:lpstr>
      <vt:lpstr>EB Garamond</vt:lpstr>
      <vt:lpstr>Century Gothic</vt:lpstr>
      <vt:lpstr>Garamond</vt:lpstr>
      <vt:lpstr>Simple Light</vt:lpstr>
      <vt:lpstr> ARTCademy
«Ακαδημία Τέχνης και χειροτεχνίας ”</vt:lpstr>
      <vt:lpstr>Ενότητα 2 στρατηγική για έναρξη επιχείρησης τέχνης και χειροτεχνίας</vt:lpstr>
      <vt:lpstr>ΜΟΝΆΔΑ 3 ΔΙΕΘΝΈς ΕΜΠΌΡΙΟ, ΔΙΑΝΟΜΉ ΚΑΙ ΥΛΙΚΟΤΕΧΝΙΚΉ ΥΠΟΣΤΉΡΙΞΗ
</vt:lpstr>
      <vt:lpstr>Μαθησιακοί στόχοι
</vt:lpstr>
      <vt:lpstr>      Διεθνές εμπόριο για την επιχείρηση τέχνης και χειροτεχνίας</vt:lpstr>
      <vt:lpstr>Εμπόδια για τις μικρές επιχειρήσεις σε μια παγκόσμια αγορά</vt:lpstr>
      <vt:lpstr>Είσοδος στις παγκόσμιες αγορές</vt:lpstr>
      <vt:lpstr>Distribution Channel Objetives</vt:lpstr>
      <vt:lpstr>  </vt:lpstr>
      <vt:lpstr>Λειτουργίες της διανομής</vt:lpstr>
      <vt:lpstr>Ολοκληρωμένη υλικοτεχνική διαχείριση </vt:lpstr>
      <vt:lpstr>Ευχαριστώ!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ARTCademy “Arts and Crafts Academy”</dc:title>
  <dc:creator>Usuario</dc:creator>
  <cp:lastModifiedBy>Demetra Panaretou</cp:lastModifiedBy>
  <cp:revision>51</cp:revision>
  <dcterms:modified xsi:type="dcterms:W3CDTF">2020-02-25T07:09:59Z</dcterms:modified>
</cp:coreProperties>
</file>