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649" r:id="rId1"/>
  </p:sldMasterIdLst>
  <p:notesMasterIdLst>
    <p:notesMasterId r:id="rId12"/>
  </p:notesMasterIdLst>
  <p:sldIdLst>
    <p:sldId id="256" r:id="rId2"/>
    <p:sldId id="278" r:id="rId3"/>
    <p:sldId id="417" r:id="rId4"/>
    <p:sldId id="260" r:id="rId5"/>
    <p:sldId id="415" r:id="rId6"/>
    <p:sldId id="259" r:id="rId7"/>
    <p:sldId id="410" r:id="rId8"/>
    <p:sldId id="408" r:id="rId9"/>
    <p:sldId id="409" r:id="rId10"/>
    <p:sldId id="412" r:id="rId11"/>
  </p:sldIdLst>
  <p:sldSz cx="10680700" cy="7556500"/>
  <p:notesSz cx="6858000" cy="9144000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rgbClr val="000000"/>
        </a:solidFill>
        <a:latin typeface="Arial" charset="0"/>
        <a:ea typeface="Arial" charset="0"/>
        <a:cs typeface="Arial" charset="0"/>
        <a:sym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000000"/>
        </a:solidFill>
        <a:latin typeface="Arial" charset="0"/>
        <a:ea typeface="Arial" charset="0"/>
        <a:cs typeface="Arial" charset="0"/>
        <a:sym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000000"/>
        </a:solidFill>
        <a:latin typeface="Arial" charset="0"/>
        <a:ea typeface="Arial" charset="0"/>
        <a:cs typeface="Arial" charset="0"/>
        <a:sym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000000"/>
        </a:solidFill>
        <a:latin typeface="Arial" charset="0"/>
        <a:ea typeface="Arial" charset="0"/>
        <a:cs typeface="Arial" charset="0"/>
        <a:sym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000000"/>
        </a:solidFill>
        <a:latin typeface="Arial" charset="0"/>
        <a:ea typeface="Arial" charset="0"/>
        <a:cs typeface="Arial" charset="0"/>
        <a:sym typeface="Arial" charset="0"/>
      </a:defRPr>
    </a:lvl5pPr>
    <a:lvl6pPr marL="2286000" algn="l" defTabSz="457200" rtl="0" eaLnBrk="1" latinLnBrk="0" hangingPunct="1">
      <a:defRPr sz="2400" kern="1200">
        <a:solidFill>
          <a:srgbClr val="000000"/>
        </a:solidFill>
        <a:latin typeface="Arial" charset="0"/>
        <a:ea typeface="Arial" charset="0"/>
        <a:cs typeface="Arial" charset="0"/>
        <a:sym typeface="Arial" charset="0"/>
      </a:defRPr>
    </a:lvl6pPr>
    <a:lvl7pPr marL="2743200" algn="l" defTabSz="457200" rtl="0" eaLnBrk="1" latinLnBrk="0" hangingPunct="1">
      <a:defRPr sz="2400" kern="1200">
        <a:solidFill>
          <a:srgbClr val="000000"/>
        </a:solidFill>
        <a:latin typeface="Arial" charset="0"/>
        <a:ea typeface="Arial" charset="0"/>
        <a:cs typeface="Arial" charset="0"/>
        <a:sym typeface="Arial" charset="0"/>
      </a:defRPr>
    </a:lvl7pPr>
    <a:lvl8pPr marL="3200400" algn="l" defTabSz="457200" rtl="0" eaLnBrk="1" latinLnBrk="0" hangingPunct="1">
      <a:defRPr sz="2400" kern="1200">
        <a:solidFill>
          <a:srgbClr val="000000"/>
        </a:solidFill>
        <a:latin typeface="Arial" charset="0"/>
        <a:ea typeface="Arial" charset="0"/>
        <a:cs typeface="Arial" charset="0"/>
        <a:sym typeface="Arial" charset="0"/>
      </a:defRPr>
    </a:lvl8pPr>
    <a:lvl9pPr marL="3657600" algn="l" defTabSz="457200" rtl="0" eaLnBrk="1" latinLnBrk="0" hangingPunct="1">
      <a:defRPr sz="2400" kern="1200">
        <a:solidFill>
          <a:srgbClr val="000000"/>
        </a:solidFill>
        <a:latin typeface="Arial" charset="0"/>
        <a:ea typeface="Arial" charset="0"/>
        <a:cs typeface="Arial" charset="0"/>
        <a:sym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0">
          <p15:clr>
            <a:srgbClr val="A4A3A4"/>
          </p15:clr>
        </p15:guide>
        <p15:guide id="2" pos="33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655A"/>
    <a:srgbClr val="FFC30C"/>
    <a:srgbClr val="B0282A"/>
    <a:srgbClr val="A3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Styl jasny 3 — ak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Styl pośredni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3"/>
    <p:restoredTop sz="94427" autoAdjust="0"/>
  </p:normalViewPr>
  <p:slideViewPr>
    <p:cSldViewPr>
      <p:cViewPr varScale="1">
        <p:scale>
          <a:sx n="92" d="100"/>
          <a:sy n="92" d="100"/>
        </p:scale>
        <p:origin x="584" y="192"/>
      </p:cViewPr>
      <p:guideLst>
        <p:guide orient="horz" pos="2380"/>
        <p:guide pos="33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" name="Rectangle 2"/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l-PL" noProof="0">
                <a:sym typeface="Helvetica Neue" charset="0"/>
              </a:rPr>
              <a:t>Click to edit Master text styles</a:t>
            </a:r>
          </a:p>
          <a:p>
            <a:pPr lvl="1"/>
            <a:r>
              <a:rPr lang="en-US" altLang="pl-PL" noProof="0">
                <a:sym typeface="Helvetica Neue" charset="0"/>
              </a:rPr>
              <a:t>Second level</a:t>
            </a:r>
          </a:p>
          <a:p>
            <a:pPr lvl="2"/>
            <a:r>
              <a:rPr lang="en-US" altLang="pl-PL" noProof="0">
                <a:sym typeface="Helvetica Neue" charset="0"/>
              </a:rPr>
              <a:t>Third level</a:t>
            </a:r>
          </a:p>
          <a:p>
            <a:pPr lvl="3"/>
            <a:r>
              <a:rPr lang="en-US" altLang="pl-PL" noProof="0">
                <a:sym typeface="Helvetica Neue" charset="0"/>
              </a:rPr>
              <a:t>Fourth level</a:t>
            </a:r>
          </a:p>
          <a:p>
            <a:pPr lvl="4"/>
            <a:r>
              <a:rPr lang="en-US" altLang="pl-PL" noProof="0">
                <a:sym typeface="Helvetica Neue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0239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rgbClr val="000000"/>
        </a:solidFill>
        <a:latin typeface="Helvetica Neue" charset="0"/>
        <a:ea typeface="Arial" charset="0"/>
        <a:cs typeface="Helvetica Neue" charset="0"/>
        <a:sym typeface="Helvetica Neue" charset="0"/>
      </a:defRPr>
    </a:lvl1pPr>
    <a:lvl2pPr indent="228600" algn="l" rtl="0" eaLnBrk="0" fontAlgn="base" hangingPunct="0">
      <a:spcBef>
        <a:spcPct val="0"/>
      </a:spcBef>
      <a:spcAft>
        <a:spcPct val="0"/>
      </a:spcAft>
      <a:defRPr kumimoji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2pPr>
    <a:lvl3pPr indent="457200" algn="l" rtl="0" eaLnBrk="0" fontAlgn="base" hangingPunct="0">
      <a:spcBef>
        <a:spcPct val="0"/>
      </a:spcBef>
      <a:spcAft>
        <a:spcPct val="0"/>
      </a:spcAft>
      <a:defRPr kumimoji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3pPr>
    <a:lvl4pPr indent="685800" algn="l" rtl="0" eaLnBrk="0" fontAlgn="base" hangingPunct="0">
      <a:spcBef>
        <a:spcPct val="0"/>
      </a:spcBef>
      <a:spcAft>
        <a:spcPct val="0"/>
      </a:spcAft>
      <a:defRPr kumimoji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4pPr>
    <a:lvl5pPr indent="914400" algn="l" rtl="0" eaLnBrk="0" fontAlgn="base" hangingPunct="0">
      <a:spcBef>
        <a:spcPct val="0"/>
      </a:spcBef>
      <a:spcAft>
        <a:spcPct val="0"/>
      </a:spcAft>
      <a:defRPr kumimoji="1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43aa5e6e3b_0_70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43aa5e6e3b_0_70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05753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43aa5e6e3b_0_57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43aa5e6e3b_0_57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87991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43aa5e6e3b_0_80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43aa5e6e3b_0_80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1179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43aa5e6e3b_0_70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43aa5e6e3b_0_70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30012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43aa5e6e3b_0_70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43aa5e6e3b_0_70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1407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43aa5e6e3b_0_70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43aa5e6e3b_0_70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98546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43aa5e6e3b_0_70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43aa5e6e3b_0_70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6288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335088" y="1236663"/>
            <a:ext cx="8010525" cy="263048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35088" y="3968750"/>
            <a:ext cx="8010525" cy="18240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762B8-A35F-9244-8117-7521DC342F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256581"/>
      </p:ext>
    </p:extLst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5013" y="401638"/>
            <a:ext cx="9210675" cy="146050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735013" y="2011363"/>
            <a:ext cx="9210675" cy="47942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FE715-B3DF-A549-A2EF-84764B9B8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571663"/>
      </p:ext>
    </p:extLst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7643813" y="401638"/>
            <a:ext cx="2301875" cy="6403975"/>
          </a:xfrm>
          <a:prstGeom prst="rect">
            <a:avLst/>
          </a:prstGeo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735013" y="401638"/>
            <a:ext cx="6756400" cy="64039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C6418-B950-0241-9D34-1850ED5B50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40838"/>
      </p:ext>
    </p:extLst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64083" y="3159891"/>
            <a:ext cx="9952534" cy="1236719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9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9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9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9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9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9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9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9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967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896302" y="6850899"/>
            <a:ext cx="640912" cy="57825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s" smtClean="0"/>
              <a:pPr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113209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 2">
  <p:cSld name="Diseño personalizado 2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"/>
          <p:cNvSpPr/>
          <p:nvPr/>
        </p:nvSpPr>
        <p:spPr>
          <a:xfrm>
            <a:off x="0" y="0"/>
            <a:ext cx="10680700" cy="7556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06789" tIns="106789" rIns="106789" bIns="10678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3"/>
          </a:p>
        </p:txBody>
      </p:sp>
      <p:sp>
        <p:nvSpPr>
          <p:cNvPr id="183" name="Google Shape;183;p14"/>
          <p:cNvSpPr/>
          <p:nvPr/>
        </p:nvSpPr>
        <p:spPr>
          <a:xfrm>
            <a:off x="-2" y="7471547"/>
            <a:ext cx="10680700" cy="85063"/>
          </a:xfrm>
          <a:prstGeom prst="rect">
            <a:avLst/>
          </a:prstGeom>
          <a:solidFill>
            <a:srgbClr val="E06666"/>
          </a:solidFill>
          <a:ln>
            <a:noFill/>
          </a:ln>
        </p:spPr>
        <p:txBody>
          <a:bodyPr spcFirstLastPara="1" wrap="square" lIns="106789" tIns="106789" rIns="106789" bIns="10678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3"/>
          </a:p>
        </p:txBody>
      </p:sp>
      <p:sp>
        <p:nvSpPr>
          <p:cNvPr id="184" name="Google Shape;184;p14"/>
          <p:cNvSpPr/>
          <p:nvPr/>
        </p:nvSpPr>
        <p:spPr>
          <a:xfrm>
            <a:off x="0" y="7471549"/>
            <a:ext cx="3560233" cy="85063"/>
          </a:xfrm>
          <a:prstGeom prst="rect">
            <a:avLst/>
          </a:prstGeom>
          <a:solidFill>
            <a:srgbClr val="FFFFFF">
              <a:alpha val="37650"/>
            </a:srgbClr>
          </a:solidFill>
          <a:ln>
            <a:noFill/>
          </a:ln>
        </p:spPr>
        <p:txBody>
          <a:bodyPr spcFirstLastPara="1" wrap="square" lIns="106789" tIns="106789" rIns="106789" bIns="10678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3"/>
          </a:p>
        </p:txBody>
      </p:sp>
      <p:sp>
        <p:nvSpPr>
          <p:cNvPr id="185" name="Google Shape;185;p14"/>
          <p:cNvSpPr/>
          <p:nvPr/>
        </p:nvSpPr>
        <p:spPr>
          <a:xfrm>
            <a:off x="3560232" y="7471549"/>
            <a:ext cx="3560233" cy="85063"/>
          </a:xfrm>
          <a:prstGeom prst="rect">
            <a:avLst/>
          </a:prstGeom>
          <a:solidFill>
            <a:srgbClr val="FFFFFF">
              <a:alpha val="25099"/>
            </a:srgbClr>
          </a:solidFill>
          <a:ln>
            <a:noFill/>
          </a:ln>
        </p:spPr>
        <p:txBody>
          <a:bodyPr spcFirstLastPara="1" wrap="square" lIns="106789" tIns="106789" rIns="106789" bIns="10678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3"/>
          </a:p>
        </p:txBody>
      </p:sp>
      <p:sp>
        <p:nvSpPr>
          <p:cNvPr id="186" name="Google Shape;186;p14"/>
          <p:cNvSpPr txBox="1">
            <a:spLocks noGrp="1"/>
          </p:cNvSpPr>
          <p:nvPr>
            <p:ph type="title"/>
          </p:nvPr>
        </p:nvSpPr>
        <p:spPr>
          <a:xfrm>
            <a:off x="1171443" y="1496572"/>
            <a:ext cx="8337814" cy="1856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sz="4205" b="1">
                <a:solidFill>
                  <a:srgbClr val="000000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sz="4205" b="1">
                <a:solidFill>
                  <a:srgbClr val="000000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sz="4205" b="1">
                <a:solidFill>
                  <a:srgbClr val="000000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sz="4205" b="1">
                <a:solidFill>
                  <a:srgbClr val="000000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sz="4205" b="1">
                <a:solidFill>
                  <a:srgbClr val="000000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sz="4205" b="1">
                <a:solidFill>
                  <a:srgbClr val="000000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sz="4205" b="1">
                <a:solidFill>
                  <a:srgbClr val="000000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sz="4205" b="1">
                <a:solidFill>
                  <a:srgbClr val="000000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None/>
              <a:defRPr sz="4205" b="1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87" name="Google Shape;187;p14"/>
          <p:cNvSpPr txBox="1">
            <a:spLocks noGrp="1"/>
          </p:cNvSpPr>
          <p:nvPr>
            <p:ph type="body" idx="1"/>
          </p:nvPr>
        </p:nvSpPr>
        <p:spPr>
          <a:xfrm>
            <a:off x="1171443" y="3725324"/>
            <a:ext cx="8337814" cy="2558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/>
          <a:lstStyle>
            <a:lvl1pPr marL="534055" lvl="0" indent="-370872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●"/>
              <a:defRPr sz="1635">
                <a:solidFill>
                  <a:srgbClr val="666666"/>
                </a:solidFill>
              </a:defRPr>
            </a:lvl1pPr>
            <a:lvl2pPr marL="1068111" lvl="1" indent="-356037" algn="ctr" rtl="0">
              <a:lnSpc>
                <a:spcPct val="115000"/>
              </a:lnSpc>
              <a:spcBef>
                <a:spcPts val="1869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402">
                <a:solidFill>
                  <a:srgbClr val="666666"/>
                </a:solidFill>
              </a:defRPr>
            </a:lvl2pPr>
            <a:lvl3pPr marL="1602166" lvl="2" indent="-356037" algn="ctr" rtl="0">
              <a:lnSpc>
                <a:spcPct val="115000"/>
              </a:lnSpc>
              <a:spcBef>
                <a:spcPts val="1869"/>
              </a:spcBef>
              <a:spcAft>
                <a:spcPts val="0"/>
              </a:spcAft>
              <a:buClr>
                <a:srgbClr val="666666"/>
              </a:buClr>
              <a:buSzPts val="1200"/>
              <a:buChar char="■"/>
              <a:defRPr sz="1402">
                <a:solidFill>
                  <a:srgbClr val="666666"/>
                </a:solidFill>
              </a:defRPr>
            </a:lvl3pPr>
            <a:lvl4pPr marL="2136221" lvl="3" indent="-356037" algn="ctr" rtl="0">
              <a:lnSpc>
                <a:spcPct val="115000"/>
              </a:lnSpc>
              <a:spcBef>
                <a:spcPts val="1869"/>
              </a:spcBef>
              <a:spcAft>
                <a:spcPts val="0"/>
              </a:spcAft>
              <a:buClr>
                <a:srgbClr val="666666"/>
              </a:buClr>
              <a:buSzPts val="1200"/>
              <a:buChar char="●"/>
              <a:defRPr sz="1402">
                <a:solidFill>
                  <a:srgbClr val="666666"/>
                </a:solidFill>
              </a:defRPr>
            </a:lvl4pPr>
            <a:lvl5pPr marL="2670277" lvl="4" indent="-356037" algn="ctr" rtl="0">
              <a:lnSpc>
                <a:spcPct val="115000"/>
              </a:lnSpc>
              <a:spcBef>
                <a:spcPts val="1869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402">
                <a:solidFill>
                  <a:srgbClr val="666666"/>
                </a:solidFill>
              </a:defRPr>
            </a:lvl5pPr>
            <a:lvl6pPr marL="3204332" lvl="5" indent="-356037" algn="ctr" rtl="0">
              <a:lnSpc>
                <a:spcPct val="115000"/>
              </a:lnSpc>
              <a:spcBef>
                <a:spcPts val="1869"/>
              </a:spcBef>
              <a:spcAft>
                <a:spcPts val="0"/>
              </a:spcAft>
              <a:buClr>
                <a:srgbClr val="666666"/>
              </a:buClr>
              <a:buSzPts val="1200"/>
              <a:buChar char="■"/>
              <a:defRPr sz="1402">
                <a:solidFill>
                  <a:srgbClr val="666666"/>
                </a:solidFill>
              </a:defRPr>
            </a:lvl6pPr>
            <a:lvl7pPr marL="3738387" lvl="6" indent="-356037" algn="ctr" rtl="0">
              <a:lnSpc>
                <a:spcPct val="115000"/>
              </a:lnSpc>
              <a:spcBef>
                <a:spcPts val="1869"/>
              </a:spcBef>
              <a:spcAft>
                <a:spcPts val="0"/>
              </a:spcAft>
              <a:buClr>
                <a:srgbClr val="666666"/>
              </a:buClr>
              <a:buSzPts val="1200"/>
              <a:buChar char="●"/>
              <a:defRPr sz="1402">
                <a:solidFill>
                  <a:srgbClr val="666666"/>
                </a:solidFill>
              </a:defRPr>
            </a:lvl7pPr>
            <a:lvl8pPr marL="4272443" lvl="7" indent="-356037" algn="ctr" rtl="0">
              <a:lnSpc>
                <a:spcPct val="115000"/>
              </a:lnSpc>
              <a:spcBef>
                <a:spcPts val="1869"/>
              </a:spcBef>
              <a:spcAft>
                <a:spcPts val="0"/>
              </a:spcAft>
              <a:buClr>
                <a:srgbClr val="666666"/>
              </a:buClr>
              <a:buSzPts val="1200"/>
              <a:buChar char="○"/>
              <a:defRPr sz="1402">
                <a:solidFill>
                  <a:srgbClr val="666666"/>
                </a:solidFill>
              </a:defRPr>
            </a:lvl8pPr>
            <a:lvl9pPr marL="4806498" lvl="8" indent="-356037" algn="ctr" rtl="0">
              <a:lnSpc>
                <a:spcPct val="115000"/>
              </a:lnSpc>
              <a:spcBef>
                <a:spcPts val="1869"/>
              </a:spcBef>
              <a:spcAft>
                <a:spcPts val="1869"/>
              </a:spcAft>
              <a:buClr>
                <a:srgbClr val="666666"/>
              </a:buClr>
              <a:buSzPts val="1200"/>
              <a:buChar char="■"/>
              <a:defRPr sz="1402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p14"/>
          <p:cNvSpPr txBox="1">
            <a:spLocks noGrp="1"/>
          </p:cNvSpPr>
          <p:nvPr>
            <p:ph type="sldNum" idx="12"/>
          </p:nvPr>
        </p:nvSpPr>
        <p:spPr>
          <a:xfrm>
            <a:off x="9896302" y="6850899"/>
            <a:ext cx="640912" cy="578252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Aft>
                <a:spcPts val="0"/>
              </a:spcAft>
              <a:buNone/>
              <a:defRPr sz="1168">
                <a:solidFill>
                  <a:srgbClr val="666666"/>
                </a:solidFill>
              </a:defRPr>
            </a:lvl1pPr>
            <a:lvl2pPr lvl="1" algn="r" rtl="0">
              <a:lnSpc>
                <a:spcPct val="100000"/>
              </a:lnSpc>
              <a:spcAft>
                <a:spcPts val="0"/>
              </a:spcAft>
              <a:buNone/>
              <a:defRPr sz="1168">
                <a:solidFill>
                  <a:srgbClr val="666666"/>
                </a:solidFill>
              </a:defRPr>
            </a:lvl2pPr>
            <a:lvl3pPr lvl="2" algn="r" rtl="0">
              <a:lnSpc>
                <a:spcPct val="100000"/>
              </a:lnSpc>
              <a:spcAft>
                <a:spcPts val="0"/>
              </a:spcAft>
              <a:buNone/>
              <a:defRPr sz="1168">
                <a:solidFill>
                  <a:srgbClr val="666666"/>
                </a:solidFill>
              </a:defRPr>
            </a:lvl3pPr>
            <a:lvl4pPr lvl="3" algn="r" rtl="0">
              <a:lnSpc>
                <a:spcPct val="100000"/>
              </a:lnSpc>
              <a:spcAft>
                <a:spcPts val="0"/>
              </a:spcAft>
              <a:buNone/>
              <a:defRPr sz="1168">
                <a:solidFill>
                  <a:srgbClr val="666666"/>
                </a:solidFill>
              </a:defRPr>
            </a:lvl4pPr>
            <a:lvl5pPr lvl="4" algn="r" rtl="0">
              <a:lnSpc>
                <a:spcPct val="100000"/>
              </a:lnSpc>
              <a:spcAft>
                <a:spcPts val="0"/>
              </a:spcAft>
              <a:buNone/>
              <a:defRPr sz="1168">
                <a:solidFill>
                  <a:srgbClr val="666666"/>
                </a:solidFill>
              </a:defRPr>
            </a:lvl5pPr>
            <a:lvl6pPr lvl="5" algn="r" rtl="0">
              <a:lnSpc>
                <a:spcPct val="100000"/>
              </a:lnSpc>
              <a:spcAft>
                <a:spcPts val="0"/>
              </a:spcAft>
              <a:buNone/>
              <a:defRPr sz="1168">
                <a:solidFill>
                  <a:srgbClr val="666666"/>
                </a:solidFill>
              </a:defRPr>
            </a:lvl6pPr>
            <a:lvl7pPr lvl="6" algn="r" rtl="0">
              <a:lnSpc>
                <a:spcPct val="100000"/>
              </a:lnSpc>
              <a:spcAft>
                <a:spcPts val="0"/>
              </a:spcAft>
              <a:buNone/>
              <a:defRPr sz="1168">
                <a:solidFill>
                  <a:srgbClr val="666666"/>
                </a:solidFill>
              </a:defRPr>
            </a:lvl7pPr>
            <a:lvl8pPr lvl="7" algn="r" rtl="0">
              <a:lnSpc>
                <a:spcPct val="100000"/>
              </a:lnSpc>
              <a:spcAft>
                <a:spcPts val="0"/>
              </a:spcAft>
              <a:buNone/>
              <a:defRPr sz="1168">
                <a:solidFill>
                  <a:srgbClr val="666666"/>
                </a:solidFill>
              </a:defRPr>
            </a:lvl8pPr>
            <a:lvl9pPr lvl="8" algn="r" rtl="0">
              <a:lnSpc>
                <a:spcPct val="100000"/>
              </a:lnSpc>
              <a:spcAft>
                <a:spcPts val="0"/>
              </a:spcAft>
              <a:buNone/>
              <a:defRPr sz="1168">
                <a:solidFill>
                  <a:srgbClr val="666666"/>
                </a:solidFill>
              </a:defRPr>
            </a:lvl9pPr>
          </a:lstStyle>
          <a:p>
            <a:pPr>
              <a:spcBef>
                <a:spcPts val="0"/>
              </a:spcBef>
            </a:pPr>
            <a:fld id="{00000000-1234-1234-1234-123412341234}" type="slidenum">
              <a:rPr lang="es" smtClean="0"/>
              <a:pPr>
                <a:spcBef>
                  <a:spcPts val="0"/>
                </a:spcBef>
              </a:pPr>
              <a:t>‹#›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14275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5013" y="401638"/>
            <a:ext cx="9210675" cy="146050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35013" y="2011363"/>
            <a:ext cx="9210675" cy="4794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C98AC-A5A9-F245-BE2A-7053C51BC4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54701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8663" y="1884363"/>
            <a:ext cx="9212262" cy="31432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8663" y="5056188"/>
            <a:ext cx="9212262" cy="1654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B87BA-6CED-954C-93E0-29CCE81483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59326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5013" y="401638"/>
            <a:ext cx="9210675" cy="146050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735013" y="2011363"/>
            <a:ext cx="4529137" cy="4794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416550" y="2011363"/>
            <a:ext cx="4529138" cy="4794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84DFA-D583-A14B-BB89-6665139107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803301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5013" y="401638"/>
            <a:ext cx="9212262" cy="146050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35013" y="1852613"/>
            <a:ext cx="4519612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735013" y="2760663"/>
            <a:ext cx="4519612" cy="4059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5407025" y="1852613"/>
            <a:ext cx="4540250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5407025" y="2760663"/>
            <a:ext cx="4540250" cy="4059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6884F-1721-F946-A89E-CC4A8D1F31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51855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5013" y="401638"/>
            <a:ext cx="9210675" cy="146050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8D26-7540-5C48-87CB-D93CAAC266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698629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617CE-52EC-3E4E-BB79-B6E963BC9B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82013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5013" y="503238"/>
            <a:ext cx="3444875" cy="176371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40250" y="1087438"/>
            <a:ext cx="5407025" cy="537051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735013" y="2266950"/>
            <a:ext cx="3444875" cy="4200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B9429-0AA5-DD47-AF9C-82DFBF2314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3038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5013" y="503238"/>
            <a:ext cx="3444875" cy="176371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540250" y="1087438"/>
            <a:ext cx="5407025" cy="5370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>
              <a:sym typeface="Arial" panose="020B0604020202020204" pitchFamily="34" charset="0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735013" y="2266950"/>
            <a:ext cx="3444875" cy="4200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1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B6F6B-5454-D94F-B832-EF4828F34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09935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/>
          </p:cNvSpPr>
          <p:nvPr>
            <p:ph type="sldNum" sz="quarter" idx="2"/>
          </p:nvPr>
        </p:nvSpPr>
        <p:spPr bwMode="auto">
          <a:xfrm>
            <a:off x="9542463" y="6891338"/>
            <a:ext cx="344487" cy="32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52144" tIns="52144" rIns="52144" bIns="52144" numCol="1" anchor="t" anchorCtr="0" compatLnSpc="1">
            <a:prstTxWarp prst="textNoShape">
              <a:avLst/>
            </a:prstTxWarp>
          </a:bodyPr>
          <a:lstStyle>
            <a:lvl1pPr algn="r" defTabSz="1042988" eaLnBrk="1">
              <a:defRPr sz="1600"/>
            </a:lvl1pPr>
          </a:lstStyle>
          <a:p>
            <a:pPr>
              <a:defRPr/>
            </a:pPr>
            <a:fld id="{19FE189D-5ABB-B34F-ACA4-CC2909CF8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 spd="med">
    <p:wipe dir="r"/>
  </p:transition>
  <p:txStyles>
    <p:titleStyle>
      <a:lvl1pPr algn="ctr" defTabSz="1042988" rtl="0" eaLnBrk="0" fontAlgn="base" hangingPunct="0">
        <a:spcBef>
          <a:spcPct val="0"/>
        </a:spcBef>
        <a:spcAft>
          <a:spcPct val="0"/>
        </a:spcAft>
        <a:defRPr kumimoji="1" sz="5000" kern="1200">
          <a:solidFill>
            <a:srgbClr val="000000"/>
          </a:solidFill>
          <a:latin typeface="+mj-lt"/>
          <a:ea typeface="Arial" charset="0"/>
          <a:cs typeface="+mj-cs"/>
          <a:sym typeface="Arial" charset="0"/>
        </a:defRPr>
      </a:lvl1pPr>
      <a:lvl2pPr algn="ctr" defTabSz="1042988" rtl="0" eaLnBrk="0" fontAlgn="base" hangingPunct="0">
        <a:spcBef>
          <a:spcPct val="0"/>
        </a:spcBef>
        <a:spcAft>
          <a:spcPct val="0"/>
        </a:spcAft>
        <a:defRPr kumimoji="1" sz="5000">
          <a:solidFill>
            <a:srgbClr val="000000"/>
          </a:solidFill>
          <a:latin typeface="Arial" panose="020B0604020202020204" pitchFamily="34" charset="0"/>
          <a:ea typeface="Arial" charset="0"/>
          <a:cs typeface="Arial" panose="020B0604020202020204" pitchFamily="34" charset="0"/>
          <a:sym typeface="Arial" charset="0"/>
        </a:defRPr>
      </a:lvl2pPr>
      <a:lvl3pPr algn="ctr" defTabSz="1042988" rtl="0" eaLnBrk="0" fontAlgn="base" hangingPunct="0">
        <a:spcBef>
          <a:spcPct val="0"/>
        </a:spcBef>
        <a:spcAft>
          <a:spcPct val="0"/>
        </a:spcAft>
        <a:defRPr kumimoji="1" sz="5000">
          <a:solidFill>
            <a:srgbClr val="000000"/>
          </a:solidFill>
          <a:latin typeface="Arial" panose="020B0604020202020204" pitchFamily="34" charset="0"/>
          <a:ea typeface="Arial" charset="0"/>
          <a:cs typeface="Arial" panose="020B0604020202020204" pitchFamily="34" charset="0"/>
          <a:sym typeface="Arial" charset="0"/>
        </a:defRPr>
      </a:lvl3pPr>
      <a:lvl4pPr algn="ctr" defTabSz="1042988" rtl="0" eaLnBrk="0" fontAlgn="base" hangingPunct="0">
        <a:spcBef>
          <a:spcPct val="0"/>
        </a:spcBef>
        <a:spcAft>
          <a:spcPct val="0"/>
        </a:spcAft>
        <a:defRPr kumimoji="1" sz="5000">
          <a:solidFill>
            <a:srgbClr val="000000"/>
          </a:solidFill>
          <a:latin typeface="Arial" panose="020B0604020202020204" pitchFamily="34" charset="0"/>
          <a:ea typeface="Arial" charset="0"/>
          <a:cs typeface="Arial" panose="020B0604020202020204" pitchFamily="34" charset="0"/>
          <a:sym typeface="Arial" charset="0"/>
        </a:defRPr>
      </a:lvl4pPr>
      <a:lvl5pPr algn="ctr" defTabSz="1042988" rtl="0" eaLnBrk="0" fontAlgn="base" hangingPunct="0">
        <a:spcBef>
          <a:spcPct val="0"/>
        </a:spcBef>
        <a:spcAft>
          <a:spcPct val="0"/>
        </a:spcAft>
        <a:defRPr kumimoji="1" sz="5000">
          <a:solidFill>
            <a:srgbClr val="000000"/>
          </a:solidFill>
          <a:latin typeface="Arial" panose="020B0604020202020204" pitchFamily="34" charset="0"/>
          <a:ea typeface="Arial" charset="0"/>
          <a:cs typeface="Arial" panose="020B0604020202020204" pitchFamily="34" charset="0"/>
          <a:sym typeface="Arial" charset="0"/>
        </a:defRPr>
      </a:lvl5pPr>
      <a:lvl6pPr marL="457200" algn="ctr" defTabSz="1042988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6pPr>
      <a:lvl7pPr marL="914400" algn="ctr" defTabSz="1042988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7pPr>
      <a:lvl8pPr marL="1371600" algn="ctr" defTabSz="1042988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8pPr>
      <a:lvl9pPr marL="1828800" algn="ctr" defTabSz="1042988" rtl="0" fontAlgn="base" hangingPunct="0">
        <a:spcBef>
          <a:spcPct val="0"/>
        </a:spcBef>
        <a:spcAft>
          <a:spcPct val="0"/>
        </a:spcAft>
        <a:defRPr sz="50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9pPr>
    </p:titleStyle>
    <p:bodyStyle>
      <a:lvl1pPr marL="390525" indent="-390525" algn="l" defTabSz="1042988" rtl="0" eaLnBrk="0" fontAlgn="base" hangingPunct="0">
        <a:spcBef>
          <a:spcPts val="800"/>
        </a:spcBef>
        <a:spcAft>
          <a:spcPct val="0"/>
        </a:spcAft>
        <a:buSzPct val="100000"/>
        <a:buChar char="»"/>
        <a:defRPr kumimoji="1" sz="3600" kern="1200">
          <a:solidFill>
            <a:srgbClr val="000000"/>
          </a:solidFill>
          <a:latin typeface="+mn-lt"/>
          <a:ea typeface="Arial" charset="0"/>
          <a:cs typeface="+mn-cs"/>
          <a:sym typeface="Arial" charset="0"/>
        </a:defRPr>
      </a:lvl1pPr>
      <a:lvl2pPr marL="1254125" indent="-733425" algn="l" defTabSz="1042988" rtl="0" eaLnBrk="0" fontAlgn="base" hangingPunct="0">
        <a:spcBef>
          <a:spcPts val="800"/>
        </a:spcBef>
        <a:spcAft>
          <a:spcPct val="0"/>
        </a:spcAft>
        <a:buSzPct val="100000"/>
        <a:buChar char="–"/>
        <a:defRPr kumimoji="1" sz="3600" kern="1200">
          <a:solidFill>
            <a:srgbClr val="000000"/>
          </a:solidFill>
          <a:latin typeface="+mn-lt"/>
          <a:ea typeface="Arial" charset="0"/>
          <a:cs typeface="+mn-cs"/>
          <a:sym typeface="Arial" charset="0"/>
        </a:defRPr>
      </a:lvl2pPr>
      <a:lvl3pPr marL="1735138" indent="-692150" algn="l" defTabSz="1042988" rtl="0" eaLnBrk="0" fontAlgn="base" hangingPunct="0">
        <a:spcBef>
          <a:spcPts val="800"/>
        </a:spcBef>
        <a:spcAft>
          <a:spcPct val="0"/>
        </a:spcAft>
        <a:buSzPct val="100000"/>
        <a:buChar char="•"/>
        <a:defRPr kumimoji="1" sz="3600" kern="1200">
          <a:solidFill>
            <a:srgbClr val="000000"/>
          </a:solidFill>
          <a:latin typeface="+mn-lt"/>
          <a:ea typeface="Arial" charset="0"/>
          <a:cs typeface="+mn-cs"/>
          <a:sym typeface="Arial" charset="0"/>
        </a:defRPr>
      </a:lvl3pPr>
      <a:lvl4pPr marL="2382838" indent="-819150" algn="l" defTabSz="1042988" rtl="0" eaLnBrk="0" fontAlgn="base" hangingPunct="0">
        <a:spcBef>
          <a:spcPts val="800"/>
        </a:spcBef>
        <a:spcAft>
          <a:spcPct val="0"/>
        </a:spcAft>
        <a:buSzPct val="100000"/>
        <a:buChar char="–"/>
        <a:defRPr kumimoji="1" sz="3600" kern="1200">
          <a:solidFill>
            <a:srgbClr val="000000"/>
          </a:solidFill>
          <a:latin typeface="+mn-lt"/>
          <a:ea typeface="Arial" charset="0"/>
          <a:cs typeface="+mn-cs"/>
          <a:sym typeface="Arial" charset="0"/>
        </a:defRPr>
      </a:lvl4pPr>
      <a:lvl5pPr marL="3127375" indent="-1041400" algn="l" defTabSz="1042988" rtl="0" eaLnBrk="0" fontAlgn="base" hangingPunct="0">
        <a:spcBef>
          <a:spcPts val="800"/>
        </a:spcBef>
        <a:spcAft>
          <a:spcPct val="0"/>
        </a:spcAft>
        <a:buSzPct val="100000"/>
        <a:buChar char="»"/>
        <a:defRPr kumimoji="1" sz="3600" kern="1200">
          <a:solidFill>
            <a:srgbClr val="000000"/>
          </a:solidFill>
          <a:latin typeface="+mn-lt"/>
          <a:ea typeface="Arial" charset="0"/>
          <a:cs typeface="+mn-cs"/>
          <a:sym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4.jpeg"/><Relationship Id="rId5" Type="http://schemas.openxmlformats.org/officeDocument/2006/relationships/image" Target="../media/image36.jpeg"/><Relationship Id="rId4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3.m4a"/><Relationship Id="rId7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0.png"/><Relationship Id="rId4" Type="http://schemas.openxmlformats.org/officeDocument/2006/relationships/audio" Target="../media/media3.m4a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5.jpe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4.jpeg"/><Relationship Id="rId11" Type="http://schemas.openxmlformats.org/officeDocument/2006/relationships/image" Target="../media/image5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audio" Target="../media/media6.m4a"/><Relationship Id="rId16" Type="http://schemas.openxmlformats.org/officeDocument/2006/relationships/image" Target="../media/image5.png"/><Relationship Id="rId1" Type="http://schemas.microsoft.com/office/2007/relationships/media" Target="../media/media6.m4a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8.png"/><Relationship Id="rId10" Type="http://schemas.openxmlformats.org/officeDocument/2006/relationships/image" Target="../media/image24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3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9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8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tcademy.eu/craftpedia_pl.php?lang=PL" TargetMode="Externa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2.xml"/><Relationship Id="rId7" Type="http://schemas.openxmlformats.org/officeDocument/2006/relationships/hyperlink" Target="http://www.artcademy.eu/" TargetMode="External"/><Relationship Id="rId12" Type="http://schemas.openxmlformats.org/officeDocument/2006/relationships/image" Target="../media/image3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7.png"/><Relationship Id="rId11" Type="http://schemas.openxmlformats.org/officeDocument/2006/relationships/image" Target="../media/image31.png"/><Relationship Id="rId5" Type="http://schemas.openxmlformats.org/officeDocument/2006/relationships/image" Target="../media/image16.png"/><Relationship Id="rId10" Type="http://schemas.openxmlformats.org/officeDocument/2006/relationships/image" Target="../media/image30.png"/><Relationship Id="rId4" Type="http://schemas.openxmlformats.org/officeDocument/2006/relationships/notesSlide" Target="../notesSlides/notesSlide4.xml"/><Relationship Id="rId9" Type="http://schemas.openxmlformats.org/officeDocument/2006/relationships/hyperlink" Target="http://www.artcademy.eu/training.ph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3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12.xml"/><Relationship Id="rId7" Type="http://schemas.openxmlformats.org/officeDocument/2006/relationships/hyperlink" Target="http://www.artcademy.eu/training.php" TargetMode="Externa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dtytuł 2"/>
          <p:cNvSpPr txBox="1">
            <a:spLocks/>
          </p:cNvSpPr>
          <p:nvPr/>
        </p:nvSpPr>
        <p:spPr>
          <a:xfrm>
            <a:off x="2820070" y="5362426"/>
            <a:ext cx="7476490" cy="1871634"/>
          </a:xfrm>
          <a:prstGeom prst="rect">
            <a:avLst/>
          </a:prstGeom>
        </p:spPr>
        <p:txBody>
          <a:bodyPr lIns="104205" tIns="52103" rIns="104205" bIns="52103">
            <a:noAutofit/>
          </a:bodyPr>
          <a:lstStyle>
            <a:lvl1pPr marL="390525" indent="-390525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»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1pPr>
            <a:lvl2pPr marL="1254125" indent="-733425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–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2pPr>
            <a:lvl3pPr marL="1735138" indent="-692150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•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3pPr>
            <a:lvl4pPr marL="2382838" indent="-819150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–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4pPr>
            <a:lvl5pPr marL="3127375" indent="-1041400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»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pl-PL" sz="1800" dirty="0"/>
              <a:t>Ewa Beck-Krala,  D.SC. (</a:t>
            </a:r>
            <a:r>
              <a:rPr lang="pl-PL" sz="1800" dirty="0" err="1"/>
              <a:t>Eng</a:t>
            </a:r>
            <a:r>
              <a:rPr lang="pl-PL" sz="1800" dirty="0"/>
              <a:t>)</a:t>
            </a:r>
          </a:p>
          <a:p>
            <a:pPr marL="0" indent="0" algn="r">
              <a:buNone/>
            </a:pPr>
            <a:endParaRPr lang="pl-PL" sz="1800" dirty="0"/>
          </a:p>
          <a:p>
            <a:pPr marL="0" indent="0" algn="r">
              <a:buNone/>
            </a:pPr>
            <a:r>
              <a:rPr lang="pl-PL" sz="1800" b="1" dirty="0" err="1"/>
              <a:t>Department</a:t>
            </a:r>
            <a:r>
              <a:rPr lang="pl-PL" sz="1800" b="1" dirty="0"/>
              <a:t> of </a:t>
            </a:r>
            <a:r>
              <a:rPr lang="pl-PL" sz="1800" b="1" dirty="0" err="1"/>
              <a:t>Organizational</a:t>
            </a:r>
            <a:r>
              <a:rPr lang="pl-PL" sz="1800" b="1" dirty="0"/>
              <a:t> Management and </a:t>
            </a:r>
            <a:r>
              <a:rPr lang="pl-PL" sz="1800" b="1" dirty="0" err="1"/>
              <a:t>Social</a:t>
            </a:r>
            <a:r>
              <a:rPr lang="pl-PL" sz="1800" b="1" dirty="0"/>
              <a:t> Capital</a:t>
            </a:r>
          </a:p>
          <a:p>
            <a:pPr algn="r"/>
            <a:endParaRPr lang="pl-PL" sz="18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5" cstate="print"/>
          <a:srcRect l="17578" r="10548"/>
          <a:stretch/>
        </p:blipFill>
        <p:spPr>
          <a:xfrm>
            <a:off x="8148662" y="2827161"/>
            <a:ext cx="1732589" cy="227393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8D5BD500-AA1C-1E44-9469-3CDF1A7E5A91}"/>
              </a:ext>
            </a:extLst>
          </p:cNvPr>
          <p:cNvSpPr txBox="1"/>
          <p:nvPr/>
        </p:nvSpPr>
        <p:spPr>
          <a:xfrm>
            <a:off x="5988422" y="5722466"/>
            <a:ext cx="4405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b="1" dirty="0" err="1"/>
              <a:t>Faculty</a:t>
            </a:r>
            <a:r>
              <a:rPr lang="pl-PL" sz="2000" b="1" dirty="0"/>
              <a:t> of Management  AGH-UST </a:t>
            </a:r>
          </a:p>
        </p:txBody>
      </p:sp>
      <p:pic>
        <p:nvPicPr>
          <p:cNvPr id="8" name="Picture 7" descr="http://2010.presidentsmeeting.eu/uploads/AGH_gmach-glowny1.jpg">
            <a:extLst>
              <a:ext uri="{FF2B5EF4-FFF2-40B4-BE49-F238E27FC236}">
                <a16:creationId xmlns:a16="http://schemas.microsoft.com/office/drawing/2014/main" id="{0B7E00E1-3D03-F74A-B789-80BC11AED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798" y="276188"/>
            <a:ext cx="4608512" cy="3103256"/>
          </a:xfrm>
          <a:prstGeom prst="rect">
            <a:avLst/>
          </a:prstGeom>
          <a:noFill/>
        </p:spPr>
      </p:pic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3" name="Google Shape;203;p16"/>
          <p:cNvCxnSpPr>
            <a:cxnSpLocks/>
          </p:cNvCxnSpPr>
          <p:nvPr/>
        </p:nvCxnSpPr>
        <p:spPr>
          <a:xfrm>
            <a:off x="2435505" y="1138791"/>
            <a:ext cx="7092427" cy="15952"/>
          </a:xfrm>
          <a:prstGeom prst="straightConnector1">
            <a:avLst/>
          </a:prstGeom>
          <a:noFill/>
          <a:ln w="38100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" name="Google Shape;204;p16"/>
          <p:cNvCxnSpPr/>
          <p:nvPr/>
        </p:nvCxnSpPr>
        <p:spPr>
          <a:xfrm>
            <a:off x="1190390" y="3450375"/>
            <a:ext cx="8429828" cy="5289"/>
          </a:xfrm>
          <a:prstGeom prst="straightConnector1">
            <a:avLst/>
          </a:prstGeom>
          <a:noFill/>
          <a:ln w="38100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Prostokąt 1">
            <a:extLst>
              <a:ext uri="{FF2B5EF4-FFF2-40B4-BE49-F238E27FC236}">
                <a16:creationId xmlns:a16="http://schemas.microsoft.com/office/drawing/2014/main" id="{40285F3B-B974-0F44-8FDE-881109098661}"/>
              </a:ext>
            </a:extLst>
          </p:cNvPr>
          <p:cNvSpPr/>
          <p:nvPr/>
        </p:nvSpPr>
        <p:spPr>
          <a:xfrm>
            <a:off x="1037786" y="2753571"/>
            <a:ext cx="8582432" cy="386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GB" sz="176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763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5" descr="http://idacdonikad2.blox.pl/resource/AGH1.jpg">
            <a:extLst>
              <a:ext uri="{FF2B5EF4-FFF2-40B4-BE49-F238E27FC236}">
                <a16:creationId xmlns:a16="http://schemas.microsoft.com/office/drawing/2014/main" id="{59D81962-27F5-B04D-8F08-E58D86E98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6" y="4574864"/>
            <a:ext cx="3423837" cy="2312706"/>
          </a:xfrm>
          <a:prstGeom prst="rect">
            <a:avLst/>
          </a:prstGeom>
          <a:noFill/>
        </p:spPr>
      </p:pic>
      <p:pic>
        <p:nvPicPr>
          <p:cNvPr id="13" name="Picture 7" descr="http://2010.presidentsmeeting.eu/uploads/AGH_gmach-glowny1.jpg">
            <a:extLst>
              <a:ext uri="{FF2B5EF4-FFF2-40B4-BE49-F238E27FC236}">
                <a16:creationId xmlns:a16="http://schemas.microsoft.com/office/drawing/2014/main" id="{76CB0936-CA5D-5440-BC20-676727B04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32438" y="3642517"/>
            <a:ext cx="3254904" cy="2191770"/>
          </a:xfrm>
          <a:prstGeom prst="rect">
            <a:avLst/>
          </a:prstGeom>
          <a:noFill/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6FDAA40A-5199-E442-ACCE-7742A72BD3D4}"/>
              </a:ext>
            </a:extLst>
          </p:cNvPr>
          <p:cNvSpPr txBox="1"/>
          <p:nvPr/>
        </p:nvSpPr>
        <p:spPr>
          <a:xfrm>
            <a:off x="4147423" y="2671928"/>
            <a:ext cx="23455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b="1" dirty="0" err="1"/>
              <a:t>Thank</a:t>
            </a:r>
            <a:r>
              <a:rPr lang="pl-PL" sz="3200" b="1" dirty="0"/>
              <a:t> </a:t>
            </a:r>
            <a:r>
              <a:rPr lang="pl-PL" sz="3200" b="1" dirty="0" err="1"/>
              <a:t>you</a:t>
            </a:r>
            <a:r>
              <a:rPr lang="pl-PL" sz="3200" b="1" dirty="0"/>
              <a:t> </a:t>
            </a:r>
          </a:p>
        </p:txBody>
      </p:sp>
      <p:pic>
        <p:nvPicPr>
          <p:cNvPr id="5" name="Nagrany dźwię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6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/>
          </p:cNvSpPr>
          <p:nvPr/>
        </p:nvSpPr>
        <p:spPr bwMode="auto">
          <a:xfrm>
            <a:off x="1163886" y="1185962"/>
            <a:ext cx="7848352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/>
          <a:p>
            <a:pPr algn="ctr"/>
            <a:endParaRPr lang="pl-PL" sz="1800" i="1" dirty="0"/>
          </a:p>
          <a:p>
            <a:endParaRPr lang="pl-PL" sz="3200" dirty="0"/>
          </a:p>
        </p:txBody>
      </p:sp>
      <p:sp>
        <p:nvSpPr>
          <p:cNvPr id="6" name="Podtytuł 2"/>
          <p:cNvSpPr txBox="1">
            <a:spLocks/>
          </p:cNvSpPr>
          <p:nvPr/>
        </p:nvSpPr>
        <p:spPr>
          <a:xfrm>
            <a:off x="224823" y="753914"/>
            <a:ext cx="5358914" cy="5976664"/>
          </a:xfrm>
          <a:prstGeom prst="rect">
            <a:avLst/>
          </a:prstGeom>
        </p:spPr>
        <p:txBody>
          <a:bodyPr lIns="104205" tIns="52103" rIns="104205" bIns="52103">
            <a:noAutofit/>
          </a:bodyPr>
          <a:lstStyle>
            <a:lvl1pPr marL="390525" indent="-390525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»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1pPr>
            <a:lvl2pPr marL="1254125" indent="-733425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–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2pPr>
            <a:lvl3pPr marL="1735138" indent="-692150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•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3pPr>
            <a:lvl4pPr marL="2382838" indent="-819150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–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4pPr>
            <a:lvl5pPr marL="3127375" indent="-1041400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»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Tx/>
              <a:buNone/>
            </a:pPr>
            <a:endParaRPr lang="en-US" sz="1800" dirty="0"/>
          </a:p>
          <a:p>
            <a:pPr marL="0" indent="0">
              <a:spcBef>
                <a:spcPts val="600"/>
              </a:spcBef>
              <a:buFontTx/>
              <a:buNone/>
            </a:pPr>
            <a:endParaRPr lang="en-US" sz="1800" dirty="0"/>
          </a:p>
          <a:p>
            <a:pPr marL="0" indent="0">
              <a:spcBef>
                <a:spcPts val="600"/>
              </a:spcBef>
              <a:buFontTx/>
              <a:buNone/>
            </a:pPr>
            <a:endParaRPr lang="en-US" sz="1600" dirty="0"/>
          </a:p>
          <a:p>
            <a:pPr marL="0" indent="0">
              <a:spcBef>
                <a:spcPts val="600"/>
              </a:spcBef>
              <a:buFontTx/>
              <a:buNone/>
            </a:pPr>
            <a:endParaRPr lang="en-US" sz="1600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Research</a:t>
            </a:r>
            <a:r>
              <a:rPr lang="en-US" sz="2000" dirty="0"/>
              <a:t>: </a:t>
            </a:r>
          </a:p>
          <a:p>
            <a:pPr marL="0" indent="0">
              <a:buNone/>
            </a:pPr>
            <a:r>
              <a:rPr lang="en-US" sz="2000" dirty="0"/>
              <a:t>Sustainable Human Resources Management </a:t>
            </a:r>
            <a:r>
              <a:rPr lang="pl-PL" sz="2000" dirty="0" err="1"/>
              <a:t>Employee</a:t>
            </a:r>
            <a:r>
              <a:rPr lang="pl-PL" sz="2000" dirty="0"/>
              <a:t> </a:t>
            </a:r>
            <a:r>
              <a:rPr lang="pl-PL" sz="2000" dirty="0" err="1"/>
              <a:t>well-being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Evaluation of Compensation Systems</a:t>
            </a:r>
            <a:endParaRPr lang="pl-PL" sz="2000" dirty="0"/>
          </a:p>
          <a:p>
            <a:pPr marL="0" indent="0">
              <a:buNone/>
            </a:pPr>
            <a:r>
              <a:rPr lang="en-US" sz="2000" dirty="0"/>
              <a:t>Sustainable </a:t>
            </a:r>
            <a:r>
              <a:rPr lang="pl-PL" sz="2000" dirty="0"/>
              <a:t>and Green</a:t>
            </a:r>
            <a:r>
              <a:rPr lang="en-US" sz="2000" dirty="0"/>
              <a:t> Rewards</a:t>
            </a:r>
            <a:endParaRPr lang="pl-PL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pl-PL" sz="1600" dirty="0"/>
          </a:p>
          <a:p>
            <a:pPr marL="0" indent="0">
              <a:spcBef>
                <a:spcPts val="0"/>
              </a:spcBef>
              <a:buFontTx/>
              <a:buNone/>
            </a:pPr>
            <a:endParaRPr lang="pl-PL" sz="1600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F235C7A-6B13-D14E-AEC5-C7960B63799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673" y="483814"/>
            <a:ext cx="4217840" cy="2480501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E8CA99D2-3395-4B41-8A50-D6D7D610A4C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716" y="346419"/>
            <a:ext cx="2963043" cy="139143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0A0E2FAF-0165-A048-B4C3-7DFC3490EF7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737" y="1678710"/>
            <a:ext cx="3550311" cy="1869449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DBB609EA-9879-F145-8F1D-C076A578908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820" y="4573765"/>
            <a:ext cx="4046727" cy="2757973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A6D57C60-E7FE-C74C-9D13-90307A99C16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646" y="3270583"/>
            <a:ext cx="2810272" cy="3774051"/>
          </a:xfrm>
          <a:prstGeom prst="rect">
            <a:avLst/>
          </a:prstGeom>
        </p:spPr>
      </p:pic>
      <p:pic>
        <p:nvPicPr>
          <p:cNvPr id="2" name="Nagrany dźwię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  <p:pic>
        <p:nvPicPr>
          <p:cNvPr id="3" name="Nagrany dźwię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1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/>
          </p:cNvSpPr>
          <p:nvPr/>
        </p:nvSpPr>
        <p:spPr bwMode="auto">
          <a:xfrm>
            <a:off x="1163886" y="1185962"/>
            <a:ext cx="7848352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/>
          <a:p>
            <a:pPr algn="ctr"/>
            <a:endParaRPr lang="pl-PL" sz="1800" i="1" dirty="0"/>
          </a:p>
          <a:p>
            <a:endParaRPr lang="pl-PL" sz="3200" dirty="0"/>
          </a:p>
        </p:txBody>
      </p:sp>
      <p:sp>
        <p:nvSpPr>
          <p:cNvPr id="6" name="Podtytuł 2"/>
          <p:cNvSpPr txBox="1">
            <a:spLocks/>
          </p:cNvSpPr>
          <p:nvPr/>
        </p:nvSpPr>
        <p:spPr>
          <a:xfrm>
            <a:off x="224823" y="753914"/>
            <a:ext cx="6483679" cy="3456384"/>
          </a:xfrm>
          <a:prstGeom prst="rect">
            <a:avLst/>
          </a:prstGeom>
        </p:spPr>
        <p:txBody>
          <a:bodyPr lIns="104205" tIns="52103" rIns="104205" bIns="52103">
            <a:noAutofit/>
          </a:bodyPr>
          <a:lstStyle>
            <a:lvl1pPr marL="390525" indent="-390525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»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1pPr>
            <a:lvl2pPr marL="1254125" indent="-733425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–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2pPr>
            <a:lvl3pPr marL="1735138" indent="-692150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•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3pPr>
            <a:lvl4pPr marL="2382838" indent="-819150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–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4pPr>
            <a:lvl5pPr marL="3127375" indent="-1041400" algn="l" defTabSz="1042988" rtl="0" eaLnBrk="0" fontAlgn="base" hangingPunct="0">
              <a:spcBef>
                <a:spcPts val="800"/>
              </a:spcBef>
              <a:spcAft>
                <a:spcPct val="0"/>
              </a:spcAft>
              <a:buSzPct val="100000"/>
              <a:buChar char="»"/>
              <a:defRPr kumimoji="1" sz="3600" kern="1200">
                <a:solidFill>
                  <a:srgbClr val="000000"/>
                </a:solidFill>
                <a:latin typeface="+mn-lt"/>
                <a:ea typeface="Arial" charset="0"/>
                <a:cs typeface="+mn-cs"/>
                <a:sym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Tx/>
              <a:buNone/>
            </a:pPr>
            <a:endParaRPr lang="en-US" sz="1800" dirty="0"/>
          </a:p>
          <a:p>
            <a:pPr marL="0" indent="0">
              <a:spcBef>
                <a:spcPts val="600"/>
              </a:spcBef>
              <a:buFontTx/>
              <a:buNone/>
            </a:pPr>
            <a:endParaRPr lang="en-US" sz="18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Conducted Courses</a:t>
            </a:r>
            <a:r>
              <a:rPr lang="en-US" sz="2000" dirty="0"/>
              <a:t>: </a:t>
            </a:r>
          </a:p>
          <a:p>
            <a:r>
              <a:rPr lang="en-US" sz="2000" dirty="0"/>
              <a:t>Human Resources Management</a:t>
            </a:r>
          </a:p>
          <a:p>
            <a:r>
              <a:rPr lang="en-US" sz="2000" dirty="0"/>
              <a:t>Human Capital Management </a:t>
            </a:r>
          </a:p>
          <a:p>
            <a:r>
              <a:rPr lang="en-US" sz="2000" dirty="0"/>
              <a:t>Leadership and Team Management</a:t>
            </a:r>
          </a:p>
          <a:p>
            <a:r>
              <a:rPr lang="en-US" sz="2000" dirty="0"/>
              <a:t>Motivation and Rewards</a:t>
            </a:r>
          </a:p>
          <a:p>
            <a:r>
              <a:rPr lang="en-US" sz="2000" dirty="0"/>
              <a:t>Soft skills workshops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Post-graduate studies</a:t>
            </a:r>
          </a:p>
          <a:p>
            <a:r>
              <a:rPr lang="en-US" sz="2000" dirty="0"/>
              <a:t>HRM and ethical business aspect </a:t>
            </a:r>
          </a:p>
          <a:p>
            <a:r>
              <a:rPr lang="en-US" sz="2000" dirty="0"/>
              <a:t>Team Management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EU Projects: </a:t>
            </a:r>
            <a:r>
              <a:rPr lang="en-US" sz="2000" b="1" dirty="0"/>
              <a:t>Master of Didactics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r>
              <a:rPr lang="en-US" sz="2000" i="1" dirty="0"/>
              <a:t>Ministry of Science and HE in Poland, Groningen University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pl-PL" sz="1600" dirty="0"/>
          </a:p>
          <a:p>
            <a:pPr marL="0" indent="0">
              <a:spcBef>
                <a:spcPts val="0"/>
              </a:spcBef>
              <a:buFontTx/>
              <a:buNone/>
            </a:pPr>
            <a:endParaRPr lang="pl-PL" sz="1600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96FA664-196C-BC46-AF94-72723CAA601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837" y="4682385"/>
            <a:ext cx="3295815" cy="2790678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E893A0AA-6FC3-E741-BB00-E84DBA6AB22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398" y="321866"/>
            <a:ext cx="4908302" cy="2940817"/>
          </a:xfrm>
          <a:prstGeom prst="rect">
            <a:avLst/>
          </a:prstGeom>
        </p:spPr>
      </p:pic>
      <p:pic>
        <p:nvPicPr>
          <p:cNvPr id="10" name="Nagrany dźwię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02966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47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16"/>
          <p:cNvPicPr preferRelativeResize="0"/>
          <p:nvPr/>
        </p:nvPicPr>
        <p:blipFill rotWithShape="1">
          <a:blip r:embed="rId5" cstate="print">
            <a:alphaModFix/>
          </a:blip>
          <a:srcRect b="32002"/>
          <a:stretch/>
        </p:blipFill>
        <p:spPr>
          <a:xfrm>
            <a:off x="409833" y="5097931"/>
            <a:ext cx="3292138" cy="2458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6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3712691" y="5054492"/>
            <a:ext cx="3332370" cy="2502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6"/>
          <p:cNvPicPr preferRelativeResize="0"/>
          <p:nvPr/>
        </p:nvPicPr>
        <p:blipFill rotWithShape="1">
          <a:blip r:embed="rId7" cstate="print">
            <a:alphaModFix/>
          </a:blip>
          <a:srcRect b="44300"/>
          <a:stretch/>
        </p:blipFill>
        <p:spPr>
          <a:xfrm>
            <a:off x="7045061" y="5054492"/>
            <a:ext cx="3162076" cy="25020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3" name="Google Shape;203;p16"/>
          <p:cNvCxnSpPr>
            <a:cxnSpLocks/>
          </p:cNvCxnSpPr>
          <p:nvPr/>
        </p:nvCxnSpPr>
        <p:spPr>
          <a:xfrm>
            <a:off x="2435505" y="1138791"/>
            <a:ext cx="7092427" cy="15952"/>
          </a:xfrm>
          <a:prstGeom prst="straightConnector1">
            <a:avLst/>
          </a:prstGeom>
          <a:noFill/>
          <a:ln w="38100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" name="Google Shape;204;p16"/>
          <p:cNvCxnSpPr/>
          <p:nvPr/>
        </p:nvCxnSpPr>
        <p:spPr>
          <a:xfrm>
            <a:off x="1190390" y="3450375"/>
            <a:ext cx="8429828" cy="5289"/>
          </a:xfrm>
          <a:prstGeom prst="straightConnector1">
            <a:avLst/>
          </a:prstGeom>
          <a:noFill/>
          <a:ln w="38100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Google Shape;215;p17"/>
          <p:cNvPicPr preferRelativeResize="0"/>
          <p:nvPr/>
        </p:nvPicPr>
        <p:blipFill>
          <a:blip r:embed="rId8" cstate="print">
            <a:alphaModFix/>
          </a:blip>
          <a:stretch>
            <a:fillRect/>
          </a:stretch>
        </p:blipFill>
        <p:spPr>
          <a:xfrm>
            <a:off x="3828182" y="1546002"/>
            <a:ext cx="2672727" cy="104258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40285F3B-B974-0F44-8FDE-881109098661}"/>
              </a:ext>
            </a:extLst>
          </p:cNvPr>
          <p:cNvSpPr/>
          <p:nvPr/>
        </p:nvSpPr>
        <p:spPr>
          <a:xfrm>
            <a:off x="1037786" y="2753571"/>
            <a:ext cx="8582432" cy="13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3085" b="1" dirty="0">
                <a:solidFill>
                  <a:srgbClr val="C0504D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Arts &amp; Traditional Crafts Academy</a:t>
            </a:r>
            <a:endParaRPr lang="pl-PL" sz="1763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2645" b="1" dirty="0">
                <a:solidFill>
                  <a:srgbClr val="C0504D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l-PL" sz="1763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GB" sz="176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763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n 18">
            <a:extLst>
              <a:ext uri="{FF2B5EF4-FFF2-40B4-BE49-F238E27FC236}">
                <a16:creationId xmlns:a16="http://schemas.microsoft.com/office/drawing/2014/main" id="{88B7E47B-5B55-2A43-8788-C248A3CA312B}"/>
              </a:ext>
            </a:extLst>
          </p:cNvPr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813" y="367897"/>
            <a:ext cx="2640571" cy="633380"/>
          </a:xfrm>
          <a:prstGeom prst="rect">
            <a:avLst/>
          </a:prstGeom>
          <a:noFill/>
        </p:spPr>
      </p:pic>
      <p:pic>
        <p:nvPicPr>
          <p:cNvPr id="10" name="Imagen 17">
            <a:extLst>
              <a:ext uri="{FF2B5EF4-FFF2-40B4-BE49-F238E27FC236}">
                <a16:creationId xmlns:a16="http://schemas.microsoft.com/office/drawing/2014/main" id="{753C4DEB-DD36-3C44-AD59-B255B8E62D14}"/>
              </a:ext>
            </a:extLst>
          </p:cNvPr>
          <p:cNvPicPr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871" y="435428"/>
            <a:ext cx="1658232" cy="634606"/>
          </a:xfrm>
          <a:prstGeom prst="rect">
            <a:avLst/>
          </a:prstGeom>
        </p:spPr>
      </p:pic>
      <p:pic>
        <p:nvPicPr>
          <p:cNvPr id="7" name="Nagrany dźwię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7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9"/>
          <p:cNvSpPr txBox="1">
            <a:spLocks noGrp="1"/>
          </p:cNvSpPr>
          <p:nvPr>
            <p:ph type="title"/>
          </p:nvPr>
        </p:nvSpPr>
        <p:spPr>
          <a:xfrm>
            <a:off x="1120749" y="1267544"/>
            <a:ext cx="8337814" cy="1475955"/>
          </a:xfrm>
          <a:prstGeom prst="rect">
            <a:avLst/>
          </a:prstGeom>
        </p:spPr>
        <p:txBody>
          <a:bodyPr spcFirstLastPara="1" wrap="square" lIns="106789" tIns="106789" rIns="106789" bIns="106789" anchor="t" anchorCtr="0">
            <a:noAutofit/>
          </a:bodyPr>
          <a:lstStyle/>
          <a:p>
            <a:pPr algn="l"/>
            <a:r>
              <a:rPr lang="es" sz="3738" dirty="0">
                <a:solidFill>
                  <a:srgbClr val="E06666"/>
                </a:solidFill>
                <a:latin typeface="Cambria"/>
                <a:ea typeface="Cambria"/>
                <a:cs typeface="Cambria"/>
                <a:sym typeface="Cambria"/>
              </a:rPr>
              <a:t>PARTNERSHIP</a:t>
            </a:r>
            <a:endParaRPr sz="3738" b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38" name="Google Shape;238;p19"/>
          <p:cNvSpPr txBox="1">
            <a:spLocks noGrp="1"/>
          </p:cNvSpPr>
          <p:nvPr>
            <p:ph type="body" idx="1"/>
          </p:nvPr>
        </p:nvSpPr>
        <p:spPr>
          <a:xfrm>
            <a:off x="1171443" y="2212150"/>
            <a:ext cx="8337814" cy="3381871"/>
          </a:xfrm>
          <a:prstGeom prst="rect">
            <a:avLst/>
          </a:prstGeom>
        </p:spPr>
        <p:txBody>
          <a:bodyPr spcFirstLastPara="1" wrap="square" lIns="106789" tIns="106789" rIns="106789" bIns="106789" anchor="t" anchorCtr="0">
            <a:noAutofit/>
          </a:bodyPr>
          <a:lstStyle/>
          <a:p>
            <a:pPr marL="0" indent="0" algn="just">
              <a:buClr>
                <a:schemeClr val="dk1"/>
              </a:buClr>
              <a:buSzPts val="1100"/>
              <a:buNone/>
            </a:pPr>
            <a:r>
              <a:rPr lang="es" sz="1752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9 partners from  7 European countries</a:t>
            </a:r>
            <a:endParaRPr sz="1752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indent="0" algn="just">
              <a:spcBef>
                <a:spcPts val="1869"/>
              </a:spcBef>
              <a:buNone/>
            </a:pPr>
            <a:r>
              <a:rPr lang="es" sz="1752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The partnership includes target groups’ representatives, HEIs, VET providers and entrepreneurship facilitators:</a:t>
            </a:r>
            <a:endParaRPr sz="1752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indent="0" algn="just">
              <a:spcBef>
                <a:spcPts val="1869"/>
              </a:spcBef>
              <a:buNone/>
            </a:pPr>
            <a:r>
              <a:rPr lang="es" sz="1519">
                <a:solidFill>
                  <a:srgbClr val="000000"/>
                </a:solidFill>
              </a:rPr>
              <a:t> </a:t>
            </a:r>
            <a:br>
              <a:rPr lang="es" sz="1752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</a:br>
            <a:r>
              <a:rPr lang="es" sz="1752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  <a:t>   </a:t>
            </a:r>
            <a:br>
              <a:rPr lang="es" sz="1752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</a:br>
            <a:r>
              <a:rPr lang="es" sz="1752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  <a:t>  </a:t>
            </a:r>
            <a:br>
              <a:rPr lang="es" sz="1752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</a:br>
            <a:br>
              <a:rPr lang="es" sz="1752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</a:br>
            <a:br>
              <a:rPr lang="es" sz="1752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</a:br>
            <a:endParaRPr sz="1752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indent="0" algn="just">
              <a:buClr>
                <a:srgbClr val="000000"/>
              </a:buClr>
              <a:buSzPts val="1100"/>
              <a:buNone/>
            </a:pPr>
            <a:r>
              <a:rPr lang="es" sz="1519">
                <a:solidFill>
                  <a:srgbClr val="000000"/>
                </a:solidFill>
              </a:rPr>
              <a:t> </a:t>
            </a:r>
            <a:endParaRPr sz="1519">
              <a:solidFill>
                <a:srgbClr val="000000"/>
              </a:solidFill>
            </a:endParaRPr>
          </a:p>
          <a:p>
            <a:pPr marL="0" indent="0" algn="just">
              <a:buNone/>
            </a:pPr>
            <a:endParaRPr sz="1752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indent="0" algn="just">
              <a:spcBef>
                <a:spcPts val="1869"/>
              </a:spcBef>
              <a:buNone/>
            </a:pPr>
            <a:endParaRPr sz="1752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indent="0" algn="just">
              <a:spcBef>
                <a:spcPts val="1869"/>
              </a:spcBef>
              <a:buNone/>
            </a:pPr>
            <a:endParaRPr sz="1752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indent="0" algn="just">
              <a:spcBef>
                <a:spcPts val="1869"/>
              </a:spcBef>
              <a:buNone/>
            </a:pPr>
            <a:endParaRPr sz="1752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indent="0">
              <a:spcBef>
                <a:spcPts val="1869"/>
              </a:spcBef>
              <a:spcAft>
                <a:spcPts val="1869"/>
              </a:spcAft>
              <a:buNone/>
            </a:pPr>
            <a:endParaRPr sz="1168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39" name="Google Shape;23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2575" y="3904736"/>
            <a:ext cx="1687993" cy="641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19585" y="4742785"/>
            <a:ext cx="1437818" cy="85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08360" y="3708109"/>
            <a:ext cx="1687986" cy="1012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48159" y="3904750"/>
            <a:ext cx="1386095" cy="641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22574" y="4742801"/>
            <a:ext cx="815420" cy="851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237654" y="3955868"/>
            <a:ext cx="792789" cy="641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033943" y="3792413"/>
            <a:ext cx="866113" cy="866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1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426348" y="4879141"/>
            <a:ext cx="4081332" cy="578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1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638990" y="4943064"/>
            <a:ext cx="1386102" cy="533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19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084343" y="774289"/>
            <a:ext cx="2003831" cy="952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1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8253451" y="929801"/>
            <a:ext cx="2235572" cy="486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Nagrany dźwię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8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8"/>
          <p:cNvSpPr txBox="1">
            <a:spLocks noGrp="1"/>
          </p:cNvSpPr>
          <p:nvPr>
            <p:ph type="title"/>
          </p:nvPr>
        </p:nvSpPr>
        <p:spPr>
          <a:xfrm>
            <a:off x="1070085" y="1254783"/>
            <a:ext cx="8337814" cy="1475955"/>
          </a:xfrm>
          <a:prstGeom prst="rect">
            <a:avLst/>
          </a:prstGeom>
        </p:spPr>
        <p:txBody>
          <a:bodyPr spcFirstLastPara="1" wrap="square" lIns="106789" tIns="106789" rIns="106789" bIns="106789" anchor="t" anchorCtr="0">
            <a:noAutofit/>
          </a:bodyPr>
          <a:lstStyle/>
          <a:p>
            <a:pPr algn="l"/>
            <a:r>
              <a:rPr lang="es" sz="3738" dirty="0">
                <a:solidFill>
                  <a:srgbClr val="E06666"/>
                </a:solidFill>
                <a:latin typeface="Cambria"/>
                <a:ea typeface="Cambria"/>
                <a:cs typeface="Cambria"/>
                <a:sym typeface="Cambria"/>
              </a:rPr>
              <a:t>OBJECTIVES</a:t>
            </a:r>
            <a:endParaRPr sz="3738" b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1" name="Google Shape;221;p18"/>
          <p:cNvSpPr/>
          <p:nvPr/>
        </p:nvSpPr>
        <p:spPr>
          <a:xfrm>
            <a:off x="1070085" y="2071779"/>
            <a:ext cx="8337814" cy="894614"/>
          </a:xfrm>
          <a:prstGeom prst="roundRect">
            <a:avLst>
              <a:gd name="adj" fmla="val 16667"/>
            </a:avLst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789" tIns="106789" rIns="106789" bIns="106789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" sz="2336" dirty="0">
                <a:latin typeface="Cambria"/>
                <a:ea typeface="Cambria"/>
                <a:cs typeface="Cambria"/>
                <a:sym typeface="Cambria"/>
              </a:rPr>
              <a:t>To preserve and strengthen the European artisan and traditional crafts sector</a:t>
            </a:r>
            <a:endParaRPr sz="2336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2" name="Google Shape;222;p18"/>
          <p:cNvSpPr/>
          <p:nvPr/>
        </p:nvSpPr>
        <p:spPr>
          <a:xfrm>
            <a:off x="1070085" y="3497128"/>
            <a:ext cx="3713365" cy="894614"/>
          </a:xfrm>
          <a:prstGeom prst="roundRect">
            <a:avLst>
              <a:gd name="adj" fmla="val 16667"/>
            </a:avLst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789" tIns="106789" rIns="106789" bIns="106789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es" sz="1752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To preserve ancestral knowledge about craft professions</a:t>
            </a:r>
            <a:endParaRPr sz="2336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3" name="Google Shape;223;p18"/>
          <p:cNvSpPr/>
          <p:nvPr/>
        </p:nvSpPr>
        <p:spPr>
          <a:xfrm>
            <a:off x="1529832" y="4871345"/>
            <a:ext cx="2793872" cy="894614"/>
          </a:xfrm>
          <a:prstGeom prst="roundRect">
            <a:avLst>
              <a:gd name="adj" fmla="val 16667"/>
            </a:avLst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789" tIns="106789" rIns="106789" bIns="106789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" sz="1752">
                <a:latin typeface="Cambria"/>
                <a:ea typeface="Cambria"/>
                <a:cs typeface="Cambria"/>
                <a:sym typeface="Cambria"/>
              </a:rPr>
              <a:t>Knowledge Management: </a:t>
            </a:r>
            <a:r>
              <a:rPr lang="es" sz="1752" b="1">
                <a:latin typeface="Cambria"/>
                <a:ea typeface="Cambria"/>
                <a:cs typeface="Cambria"/>
                <a:sym typeface="Cambria"/>
              </a:rPr>
              <a:t>CRAFTpedia</a:t>
            </a:r>
            <a:endParaRPr sz="1752"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4" name="Google Shape;224;p18"/>
          <p:cNvSpPr/>
          <p:nvPr/>
        </p:nvSpPr>
        <p:spPr>
          <a:xfrm>
            <a:off x="5549461" y="3497128"/>
            <a:ext cx="3743501" cy="894614"/>
          </a:xfrm>
          <a:prstGeom prst="roundRect">
            <a:avLst>
              <a:gd name="adj" fmla="val 16667"/>
            </a:avLst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789" tIns="106789" rIns="106789" bIns="10678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" sz="1752">
                <a:latin typeface="Cambria"/>
                <a:ea typeface="Cambria"/>
                <a:cs typeface="Cambria"/>
                <a:sym typeface="Cambria"/>
              </a:rPr>
              <a:t>To improve the competitiveness of the craft sector</a:t>
            </a:r>
            <a:endParaRPr sz="1752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5" name="Google Shape;225;p18"/>
          <p:cNvSpPr/>
          <p:nvPr/>
        </p:nvSpPr>
        <p:spPr>
          <a:xfrm>
            <a:off x="6024276" y="4871345"/>
            <a:ext cx="2793872" cy="894614"/>
          </a:xfrm>
          <a:prstGeom prst="roundRect">
            <a:avLst>
              <a:gd name="adj" fmla="val 16667"/>
            </a:avLst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789" tIns="106789" rIns="106789" bIns="106789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" sz="1752" dirty="0">
                <a:latin typeface="Cambria"/>
                <a:ea typeface="Cambria"/>
                <a:cs typeface="Cambria"/>
                <a:sym typeface="Cambria"/>
              </a:rPr>
              <a:t>Online Platform</a:t>
            </a:r>
            <a:endParaRPr sz="1752" dirty="0">
              <a:latin typeface="Cambria"/>
              <a:ea typeface="Cambria"/>
              <a:cs typeface="Cambria"/>
              <a:sym typeface="Cambria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" sz="1752" b="1" dirty="0">
                <a:latin typeface="Cambria"/>
                <a:ea typeface="Cambria"/>
                <a:cs typeface="Cambria"/>
                <a:sym typeface="Cambria"/>
              </a:rPr>
              <a:t> Biz-Training</a:t>
            </a:r>
            <a:r>
              <a:rPr lang="es" sz="1752" dirty="0">
                <a:latin typeface="Cambria"/>
                <a:ea typeface="Cambria"/>
                <a:cs typeface="Cambria"/>
                <a:sym typeface="Cambria"/>
              </a:rPr>
              <a:t> + </a:t>
            </a:r>
            <a:r>
              <a:rPr lang="es" sz="1752" b="1" dirty="0">
                <a:latin typeface="Cambria"/>
                <a:ea typeface="Cambria"/>
                <a:cs typeface="Cambria"/>
                <a:sym typeface="Cambria"/>
              </a:rPr>
              <a:t>Virtual Community</a:t>
            </a:r>
            <a:endParaRPr sz="1752" b="1" dirty="0"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26" name="Google Shape;226;p18"/>
          <p:cNvCxnSpPr>
            <a:stCxn id="222" idx="0"/>
            <a:endCxn id="221" idx="2"/>
          </p:cNvCxnSpPr>
          <p:nvPr/>
        </p:nvCxnSpPr>
        <p:spPr>
          <a:xfrm rot="10800000" flipH="1">
            <a:off x="2926767" y="2966247"/>
            <a:ext cx="2312400" cy="530881"/>
          </a:xfrm>
          <a:prstGeom prst="straightConnector1">
            <a:avLst/>
          </a:prstGeom>
          <a:noFill/>
          <a:ln w="9525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" name="Google Shape;227;p18"/>
          <p:cNvCxnSpPr>
            <a:stCxn id="221" idx="2"/>
            <a:endCxn id="224" idx="0"/>
          </p:cNvCxnSpPr>
          <p:nvPr/>
        </p:nvCxnSpPr>
        <p:spPr>
          <a:xfrm>
            <a:off x="5238992" y="2966393"/>
            <a:ext cx="2182395" cy="530881"/>
          </a:xfrm>
          <a:prstGeom prst="straightConnector1">
            <a:avLst/>
          </a:prstGeom>
          <a:noFill/>
          <a:ln w="9525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" name="Google Shape;228;p18"/>
          <p:cNvCxnSpPr>
            <a:stCxn id="223" idx="0"/>
            <a:endCxn id="222" idx="2"/>
          </p:cNvCxnSpPr>
          <p:nvPr/>
        </p:nvCxnSpPr>
        <p:spPr>
          <a:xfrm rot="10800000">
            <a:off x="2926768" y="4391625"/>
            <a:ext cx="0" cy="479720"/>
          </a:xfrm>
          <a:prstGeom prst="straightConnector1">
            <a:avLst/>
          </a:prstGeom>
          <a:noFill/>
          <a:ln w="9525" cap="flat" cmpd="sng">
            <a:solidFill>
              <a:srgbClr val="E0666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29" name="Google Shape;229;p18"/>
          <p:cNvCxnSpPr>
            <a:stCxn id="225" idx="0"/>
            <a:endCxn id="224" idx="2"/>
          </p:cNvCxnSpPr>
          <p:nvPr/>
        </p:nvCxnSpPr>
        <p:spPr>
          <a:xfrm rot="10800000">
            <a:off x="7421212" y="4391625"/>
            <a:ext cx="0" cy="479720"/>
          </a:xfrm>
          <a:prstGeom prst="straightConnector1">
            <a:avLst/>
          </a:prstGeom>
          <a:noFill/>
          <a:ln w="9525" cap="flat" cmpd="sng">
            <a:solidFill>
              <a:srgbClr val="E06666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230" name="Google Shape;23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84343" y="774289"/>
            <a:ext cx="2003831" cy="952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53451" y="929801"/>
            <a:ext cx="2235572" cy="486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18"/>
          <p:cNvPicPr preferRelativeResize="0"/>
          <p:nvPr/>
        </p:nvPicPr>
        <p:blipFill rotWithShape="1">
          <a:blip r:embed="rId7">
            <a:alphaModFix/>
          </a:blip>
          <a:srcRect r="47652"/>
          <a:stretch/>
        </p:blipFill>
        <p:spPr>
          <a:xfrm>
            <a:off x="8778289" y="5982444"/>
            <a:ext cx="1817173" cy="641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Nagrany dźwię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56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3" name="Google Shape;203;p16"/>
          <p:cNvCxnSpPr>
            <a:cxnSpLocks/>
          </p:cNvCxnSpPr>
          <p:nvPr/>
        </p:nvCxnSpPr>
        <p:spPr>
          <a:xfrm>
            <a:off x="1955974" y="1154743"/>
            <a:ext cx="7571958" cy="0"/>
          </a:xfrm>
          <a:prstGeom prst="straightConnector1">
            <a:avLst/>
          </a:prstGeom>
          <a:noFill/>
          <a:ln w="38100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" name="Google Shape;204;p16"/>
          <p:cNvCxnSpPr/>
          <p:nvPr/>
        </p:nvCxnSpPr>
        <p:spPr>
          <a:xfrm>
            <a:off x="1325977" y="2554114"/>
            <a:ext cx="8429828" cy="5289"/>
          </a:xfrm>
          <a:prstGeom prst="straightConnector1">
            <a:avLst/>
          </a:prstGeom>
          <a:noFill/>
          <a:ln w="38100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Google Shape;215;p1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8664973" y="6123178"/>
            <a:ext cx="1799844" cy="972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18">
            <a:extLst>
              <a:ext uri="{FF2B5EF4-FFF2-40B4-BE49-F238E27FC236}">
                <a16:creationId xmlns:a16="http://schemas.microsoft.com/office/drawing/2014/main" id="{88B7E47B-5B55-2A43-8788-C248A3CA312B}"/>
              </a:ext>
            </a:extLst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813" y="367897"/>
            <a:ext cx="2640571" cy="633380"/>
          </a:xfrm>
          <a:prstGeom prst="rect">
            <a:avLst/>
          </a:prstGeom>
          <a:noFill/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9B9557BE-3E7A-EC4C-BB52-91CCAF0C2ADB}"/>
              </a:ext>
            </a:extLst>
          </p:cNvPr>
          <p:cNvSpPr txBox="1"/>
          <p:nvPr/>
        </p:nvSpPr>
        <p:spPr>
          <a:xfrm>
            <a:off x="2162960" y="1815169"/>
            <a:ext cx="34628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err="1">
                <a:solidFill>
                  <a:srgbClr val="C00000"/>
                </a:solidFill>
              </a:rPr>
              <a:t>There</a:t>
            </a:r>
            <a:r>
              <a:rPr lang="pl-PL" sz="2800" b="1" dirty="0">
                <a:solidFill>
                  <a:srgbClr val="C00000"/>
                </a:solidFill>
              </a:rPr>
              <a:t> </a:t>
            </a:r>
            <a:r>
              <a:rPr lang="pl-PL" sz="2800" b="1" dirty="0" err="1">
                <a:solidFill>
                  <a:srgbClr val="C00000"/>
                </a:solidFill>
              </a:rPr>
              <a:t>were</a:t>
            </a:r>
            <a:r>
              <a:rPr lang="pl-PL" sz="2800" b="1" dirty="0">
                <a:solidFill>
                  <a:srgbClr val="C00000"/>
                </a:solidFill>
              </a:rPr>
              <a:t> </a:t>
            </a:r>
            <a:r>
              <a:rPr lang="pl-PL" sz="2800" b="1" dirty="0" err="1">
                <a:solidFill>
                  <a:srgbClr val="C00000"/>
                </a:solidFill>
              </a:rPr>
              <a:t>created</a:t>
            </a:r>
            <a:endParaRPr lang="pl-PL" sz="2800" b="1" dirty="0">
              <a:solidFill>
                <a:srgbClr val="C00000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1F637BA-BB7B-8749-B603-DDF966BC850A}"/>
              </a:ext>
            </a:extLst>
          </p:cNvPr>
          <p:cNvSpPr txBox="1"/>
          <p:nvPr/>
        </p:nvSpPr>
        <p:spPr>
          <a:xfrm>
            <a:off x="2657252" y="2554114"/>
            <a:ext cx="70797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</a:t>
            </a:r>
            <a:endParaRPr lang="pl-PL" b="1" dirty="0"/>
          </a:p>
          <a:p>
            <a:pPr algn="ctr"/>
            <a:endParaRPr lang="pl-PL" dirty="0">
              <a:solidFill>
                <a:srgbClr val="C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" b="1" dirty="0">
                <a:solidFill>
                  <a:srgbClr val="C00000"/>
                </a:solidFill>
                <a:latin typeface="+mj-lt"/>
                <a:ea typeface="Cambria"/>
                <a:cs typeface="Cambria"/>
                <a:sym typeface="Cambria"/>
              </a:rPr>
              <a:t>Virtual Community platform</a:t>
            </a:r>
            <a:r>
              <a:rPr lang="es" b="1" dirty="0">
                <a:solidFill>
                  <a:srgbClr val="FF0000"/>
                </a:solidFill>
                <a:latin typeface="+mj-lt"/>
                <a:ea typeface="Cambria"/>
                <a:cs typeface="Cambria"/>
                <a:sym typeface="Cambria"/>
              </a:rPr>
              <a:t> </a:t>
            </a:r>
            <a:r>
              <a:rPr lang="pl-PL" dirty="0">
                <a:solidFill>
                  <a:srgbClr val="FF0000"/>
                </a:solidFill>
                <a:latin typeface="+mj-lt"/>
              </a:rPr>
              <a:t>	</a:t>
            </a:r>
          </a:p>
          <a:p>
            <a:r>
              <a:rPr lang="pl-PL" sz="2000" u="sng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www.artcademy.eu</a:t>
            </a:r>
            <a:endParaRPr lang="pl-PL" sz="2000" u="sng" dirty="0">
              <a:solidFill>
                <a:schemeClr val="tx1"/>
              </a:solidFill>
            </a:endParaRPr>
          </a:p>
          <a:p>
            <a:endParaRPr lang="pl-PL" dirty="0">
              <a:solidFill>
                <a:srgbClr val="C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C00000"/>
                </a:solidFill>
              </a:rPr>
              <a:t>CRAFTpedia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GB" sz="2000" u="sng" dirty="0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http://www.artcademy.eu/craftpedia_pl.php?lang=PL</a:t>
            </a:r>
            <a:r>
              <a:rPr lang="pl-PL" sz="2000" dirty="0">
                <a:solidFill>
                  <a:schemeClr val="tx1"/>
                </a:solidFill>
              </a:rPr>
              <a:t> </a:t>
            </a: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C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C00000"/>
                </a:solidFill>
              </a:rPr>
              <a:t>BIZ-Training </a:t>
            </a:r>
          </a:p>
          <a:p>
            <a:r>
              <a:rPr lang="pl-PL" sz="2000" u="sng" dirty="0">
                <a:solidFill>
                  <a:schemeClr val="tx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http://www.artcademy.eu/training.php</a:t>
            </a:r>
            <a:endParaRPr lang="pl-PL" sz="2000" dirty="0">
              <a:solidFill>
                <a:schemeClr val="tx1"/>
              </a:solidFill>
            </a:endParaRPr>
          </a:p>
        </p:txBody>
      </p:sp>
      <p:pic>
        <p:nvPicPr>
          <p:cNvPr id="10" name="Imagen 7" descr="https://lh5.googleusercontent.com/Js4_g94pcfUelrnrTnXFF8bvqA6UP843H3xXYGxhvHI8K3SV8nltoI-txVj_J8Sm5owigx17KCHhhl4T7GF0Qqa6kws20hWRWK9izd3dant6Gm-enVhVtjvbPlK1CQxWzn_YFPgV-fg">
            <a:extLst>
              <a:ext uri="{FF2B5EF4-FFF2-40B4-BE49-F238E27FC236}">
                <a16:creationId xmlns:a16="http://schemas.microsoft.com/office/drawing/2014/main" id="{9EAC598B-6435-2F45-ABF7-99E3670075C6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485" y="3432803"/>
            <a:ext cx="936103" cy="784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8" descr="https://lh4.googleusercontent.com/vllwGFwLTwrznOTZD8ji4OD-l81CNaSA6i2lR7NAST12i-B7Idj4cRjvlwXdDGIyQlz4VvbJ9sWJI3U4_X6SnGJq39U0L2PZdxzIRy97Cf8uZqJhx3tbXFwUSASMp4WaeoeWqkw5bq4">
            <a:extLst>
              <a:ext uri="{FF2B5EF4-FFF2-40B4-BE49-F238E27FC236}">
                <a16:creationId xmlns:a16="http://schemas.microsoft.com/office/drawing/2014/main" id="{A7938B60-4F15-0740-AC47-926D9A7579FC}"/>
              </a:ext>
            </a:extLst>
          </p:cNvPr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282" y="4654769"/>
            <a:ext cx="738155" cy="68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9" descr="https://lh6.googleusercontent.com/WXGcUeamGOV6bo2lSwsR05YQAB6KS9n51mpN5XPGVjSw67QffcAFxXEQRgnRyiLUC6vcOHj1akbUdqLnDPyp0wHiGBtcRRj5E21h3YbrQXhx38fI9qSUnaSXXAJShJdDQXvTf9CWff0">
            <a:extLst>
              <a:ext uri="{FF2B5EF4-FFF2-40B4-BE49-F238E27FC236}">
                <a16:creationId xmlns:a16="http://schemas.microsoft.com/office/drawing/2014/main" id="{2EA9D0FF-E99E-CA4F-9E63-E2493C9F8C41}"/>
              </a:ext>
            </a:extLst>
          </p:cNvPr>
          <p:cNvPicPr/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486" y="6027109"/>
            <a:ext cx="769782" cy="703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Nagrany dźwię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7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3" name="Google Shape;203;p16"/>
          <p:cNvCxnSpPr>
            <a:cxnSpLocks/>
          </p:cNvCxnSpPr>
          <p:nvPr/>
        </p:nvCxnSpPr>
        <p:spPr>
          <a:xfrm>
            <a:off x="1955974" y="1154743"/>
            <a:ext cx="7571958" cy="0"/>
          </a:xfrm>
          <a:prstGeom prst="straightConnector1">
            <a:avLst/>
          </a:prstGeom>
          <a:noFill/>
          <a:ln w="38100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" name="Google Shape;204;p16"/>
          <p:cNvCxnSpPr/>
          <p:nvPr/>
        </p:nvCxnSpPr>
        <p:spPr>
          <a:xfrm>
            <a:off x="1325977" y="2554114"/>
            <a:ext cx="8429828" cy="5289"/>
          </a:xfrm>
          <a:prstGeom prst="straightConnector1">
            <a:avLst/>
          </a:prstGeom>
          <a:noFill/>
          <a:ln w="38100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Google Shape;215;p1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8664973" y="6123178"/>
            <a:ext cx="1799844" cy="9726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40285F3B-B974-0F44-8FDE-881109098661}"/>
              </a:ext>
            </a:extLst>
          </p:cNvPr>
          <p:cNvSpPr/>
          <p:nvPr/>
        </p:nvSpPr>
        <p:spPr>
          <a:xfrm>
            <a:off x="1523925" y="1287013"/>
            <a:ext cx="8231879" cy="386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en-GB" sz="176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763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n 18">
            <a:extLst>
              <a:ext uri="{FF2B5EF4-FFF2-40B4-BE49-F238E27FC236}">
                <a16:creationId xmlns:a16="http://schemas.microsoft.com/office/drawing/2014/main" id="{88B7E47B-5B55-2A43-8788-C248A3CA312B}"/>
              </a:ext>
            </a:extLst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813" y="367897"/>
            <a:ext cx="2640571" cy="633380"/>
          </a:xfrm>
          <a:prstGeom prst="rect">
            <a:avLst/>
          </a:prstGeom>
          <a:noFill/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9B9557BE-3E7A-EC4C-BB52-91CCAF0C2ADB}"/>
              </a:ext>
            </a:extLst>
          </p:cNvPr>
          <p:cNvSpPr txBox="1"/>
          <p:nvPr/>
        </p:nvSpPr>
        <p:spPr>
          <a:xfrm>
            <a:off x="2170588" y="1411406"/>
            <a:ext cx="3600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err="1">
                <a:solidFill>
                  <a:srgbClr val="C00000"/>
                </a:solidFill>
              </a:rPr>
              <a:t>Craftpedia</a:t>
            </a:r>
            <a:r>
              <a:rPr lang="pl-PL" sz="2800" b="1" dirty="0">
                <a:solidFill>
                  <a:srgbClr val="C00000"/>
                </a:solidFill>
              </a:rPr>
              <a:t> – </a:t>
            </a:r>
            <a:r>
              <a:rPr lang="pl-PL" sz="2800" b="1" dirty="0" err="1">
                <a:solidFill>
                  <a:srgbClr val="C00000"/>
                </a:solidFill>
              </a:rPr>
              <a:t>Fiche</a:t>
            </a:r>
            <a:r>
              <a:rPr lang="pl-PL" sz="2800" b="1" dirty="0">
                <a:solidFill>
                  <a:srgbClr val="C00000"/>
                </a:solidFill>
              </a:rPr>
              <a:t>  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1F637BA-BB7B-8749-B603-DDF966BC850A}"/>
              </a:ext>
            </a:extLst>
          </p:cNvPr>
          <p:cNvSpPr txBox="1"/>
          <p:nvPr/>
        </p:nvSpPr>
        <p:spPr>
          <a:xfrm>
            <a:off x="587822" y="2999414"/>
            <a:ext cx="2696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</a:t>
            </a:r>
          </a:p>
          <a:p>
            <a:endParaRPr lang="fr-FR" sz="1800" dirty="0">
              <a:solidFill>
                <a:srgbClr val="C00000"/>
              </a:solidFill>
            </a:endParaRPr>
          </a:p>
          <a:p>
            <a:endParaRPr lang="fr-FR" sz="1800" dirty="0">
              <a:solidFill>
                <a:srgbClr val="C00000"/>
              </a:solidFill>
            </a:endParaRPr>
          </a:p>
          <a:p>
            <a:endParaRPr lang="pl-PL" sz="2000" dirty="0">
              <a:solidFill>
                <a:srgbClr val="C00000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657211C6-9864-1048-A5AD-A433F099C6B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57" y="1934626"/>
            <a:ext cx="9355991" cy="5543023"/>
          </a:xfrm>
          <a:prstGeom prst="rect">
            <a:avLst/>
          </a:prstGeom>
        </p:spPr>
      </p:pic>
      <p:pic>
        <p:nvPicPr>
          <p:cNvPr id="3" name="Nagrany dźwię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24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3" name="Google Shape;203;p16"/>
          <p:cNvCxnSpPr>
            <a:cxnSpLocks/>
          </p:cNvCxnSpPr>
          <p:nvPr/>
        </p:nvCxnSpPr>
        <p:spPr>
          <a:xfrm>
            <a:off x="1955974" y="1154743"/>
            <a:ext cx="7571958" cy="0"/>
          </a:xfrm>
          <a:prstGeom prst="straightConnector1">
            <a:avLst/>
          </a:prstGeom>
          <a:noFill/>
          <a:ln w="38100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4" name="Google Shape;204;p16"/>
          <p:cNvCxnSpPr/>
          <p:nvPr/>
        </p:nvCxnSpPr>
        <p:spPr>
          <a:xfrm>
            <a:off x="1325977" y="2554114"/>
            <a:ext cx="8429828" cy="5289"/>
          </a:xfrm>
          <a:prstGeom prst="straightConnector1">
            <a:avLst/>
          </a:prstGeom>
          <a:noFill/>
          <a:ln w="38100" cap="flat" cmpd="sng">
            <a:solidFill>
              <a:srgbClr val="E06666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Google Shape;215;p1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8478191" y="6074356"/>
            <a:ext cx="1799844" cy="9726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40285F3B-B974-0F44-8FDE-881109098661}"/>
              </a:ext>
            </a:extLst>
          </p:cNvPr>
          <p:cNvSpPr/>
          <p:nvPr/>
        </p:nvSpPr>
        <p:spPr>
          <a:xfrm>
            <a:off x="1523925" y="1287013"/>
            <a:ext cx="8231879" cy="386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en-GB" sz="176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763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n 18">
            <a:extLst>
              <a:ext uri="{FF2B5EF4-FFF2-40B4-BE49-F238E27FC236}">
                <a16:creationId xmlns:a16="http://schemas.microsoft.com/office/drawing/2014/main" id="{88B7E47B-5B55-2A43-8788-C248A3CA312B}"/>
              </a:ext>
            </a:extLst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813" y="367897"/>
            <a:ext cx="2640571" cy="633380"/>
          </a:xfrm>
          <a:prstGeom prst="rect">
            <a:avLst/>
          </a:prstGeom>
          <a:noFill/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9B9557BE-3E7A-EC4C-BB52-91CCAF0C2ADB}"/>
              </a:ext>
            </a:extLst>
          </p:cNvPr>
          <p:cNvSpPr txBox="1"/>
          <p:nvPr/>
        </p:nvSpPr>
        <p:spPr>
          <a:xfrm>
            <a:off x="1355764" y="1805285"/>
            <a:ext cx="2501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>
                <a:solidFill>
                  <a:srgbClr val="C00000"/>
                </a:solidFill>
              </a:rPr>
              <a:t>BIZ-</a:t>
            </a:r>
            <a:r>
              <a:rPr lang="pl-PL" sz="2800" b="1" dirty="0" err="1">
                <a:solidFill>
                  <a:srgbClr val="C00000"/>
                </a:solidFill>
              </a:rPr>
              <a:t>trainings</a:t>
            </a:r>
            <a:r>
              <a:rPr lang="pl-PL" sz="28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1F637BA-BB7B-8749-B603-DDF966BC850A}"/>
              </a:ext>
            </a:extLst>
          </p:cNvPr>
          <p:cNvSpPr txBox="1"/>
          <p:nvPr/>
        </p:nvSpPr>
        <p:spPr>
          <a:xfrm>
            <a:off x="814706" y="6187929"/>
            <a:ext cx="539788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</a:t>
            </a:r>
          </a:p>
          <a:p>
            <a:endParaRPr lang="fr-FR" sz="2000" dirty="0">
              <a:solidFill>
                <a:srgbClr val="C00000"/>
              </a:solidFill>
            </a:endParaRPr>
          </a:p>
          <a:p>
            <a:r>
              <a:rPr lang="pl-PL" u="sng" dirty="0">
                <a:hlinkClick r:id="rId7"/>
              </a:rPr>
              <a:t>http://www.artcademy.eu/training.php</a:t>
            </a:r>
            <a:r>
              <a:rPr lang="pl-PL" u="sng" dirty="0"/>
              <a:t>. </a:t>
            </a:r>
            <a:endParaRPr lang="pl-PL" dirty="0"/>
          </a:p>
          <a:p>
            <a:r>
              <a:rPr lang="pl-PL" dirty="0"/>
              <a:t> </a:t>
            </a:r>
          </a:p>
          <a:p>
            <a:endParaRPr lang="pl-PL" sz="2000" dirty="0">
              <a:solidFill>
                <a:srgbClr val="C00000"/>
              </a:solidFill>
            </a:endParaRP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9B502FE3-50EC-D846-807B-34E95AA460E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93" y="2538185"/>
            <a:ext cx="4782149" cy="3584993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72415C59-B454-594D-8B6D-B8A4EAD9063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444" y="1284729"/>
            <a:ext cx="5991256" cy="4773698"/>
          </a:xfrm>
          <a:prstGeom prst="rect">
            <a:avLst/>
          </a:prstGeom>
        </p:spPr>
      </p:pic>
      <p:pic>
        <p:nvPicPr>
          <p:cNvPr id="13" name="Nagrany dźwię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035550" y="3473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3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24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lank Presentation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Blank Presentation - 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45720" tIns="45720" rIns="4572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altLang="pl-PL" sz="2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  <a:sym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45720" tIns="45720" rIns="4572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altLang="pl-PL" sz="2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  <a:sym typeface="Arial" panose="020B0604020202020204" pitchFamily="34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10532</TotalTime>
  <Words>225</Words>
  <Application>Microsoft Macintosh PowerPoint</Application>
  <PresentationFormat>Niestandardowy</PresentationFormat>
  <Paragraphs>74</Paragraphs>
  <Slides>10</Slides>
  <Notes>7</Notes>
  <HiddenSlides>0</HiddenSlides>
  <MMClips>11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8" baseType="lpstr">
      <vt:lpstr>Arial</vt:lpstr>
      <vt:lpstr>Calibri</vt:lpstr>
      <vt:lpstr>Cambria</vt:lpstr>
      <vt:lpstr>Century Gothic</vt:lpstr>
      <vt:lpstr>EB Garamond</vt:lpstr>
      <vt:lpstr>Helvetica Neue</vt:lpstr>
      <vt:lpstr>Times New Roman</vt:lpstr>
      <vt:lpstr>Blank Presentation - Default</vt:lpstr>
      <vt:lpstr>Prezentacja programu PowerPoint</vt:lpstr>
      <vt:lpstr>Prezentacja programu PowerPoint</vt:lpstr>
      <vt:lpstr>Prezentacja programu PowerPoint</vt:lpstr>
      <vt:lpstr>Prezentacja programu PowerPoint</vt:lpstr>
      <vt:lpstr>PARTNERSHIP</vt:lpstr>
      <vt:lpstr>OBJECTIVES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Maciek</dc:creator>
  <cp:lastModifiedBy>Microsoft Office User</cp:lastModifiedBy>
  <cp:revision>217</cp:revision>
  <cp:lastPrinted>2020-12-14T12:45:53Z</cp:lastPrinted>
  <dcterms:modified xsi:type="dcterms:W3CDTF">2020-12-20T21:59:53Z</dcterms:modified>
</cp:coreProperties>
</file>